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media/image28.png" ContentType="image/png"/>
  <Override PartName="/ppt/media/image1.jpeg" ContentType="image/jpeg"/>
  <Override PartName="/ppt/media/image2.jpeg" ContentType="image/jpeg"/>
  <Override PartName="/ppt/media/image23.jpeg" ContentType="image/jpeg"/>
  <Override PartName="/ppt/media/image8.png" ContentType="image/png"/>
  <Override PartName="/ppt/media/image3.jpeg" ContentType="image/jpeg"/>
  <Override PartName="/ppt/media/image5.png" ContentType="image/png"/>
  <Override PartName="/ppt/media/image4.png" ContentType="image/png"/>
  <Override PartName="/ppt/media/image6.png" ContentType="image/png"/>
  <Override PartName="/ppt/media/image7.jpeg" ContentType="image/jpeg"/>
  <Override PartName="/ppt/media/image9.png" ContentType="image/png"/>
  <Override PartName="/ppt/media/image10.png" ContentType="image/png"/>
  <Override PartName="/ppt/media/image29.jpeg" ContentType="image/jpeg"/>
  <Override PartName="/ppt/media/image11.png" ContentType="image/png"/>
  <Override PartName="/ppt/media/image12.png" ContentType="image/png"/>
  <Override PartName="/ppt/media/image18.jpeg" ContentType="image/jpeg"/>
  <Override PartName="/ppt/media/image13.png" ContentType="image/png"/>
  <Override PartName="/ppt/media/image14.png" ContentType="image/png"/>
  <Override PartName="/ppt/media/image15.png" ContentType="image/png"/>
  <Override PartName="/ppt/media/image16.jpeg" ContentType="image/jpeg"/>
  <Override PartName="/ppt/media/image17.png" ContentType="image/png"/>
  <Override PartName="/ppt/media/image24.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5.jpeg" ContentType="image/jpeg"/>
  <Override PartName="/ppt/media/image26.jpeg" ContentType="image/jpeg"/>
  <Override PartName="/ppt/media/image27.jpeg" ContentType="image/jpeg"/>
  <Override PartName="/ppt/media/image30.png" ContentType="image/png"/>
  <Override PartName="/ppt/media/image31.jpeg" ContentType="image/jpeg"/>
  <Override PartName="/ppt/media/image32.png" ContentType="image/png"/>
  <Override PartName="/ppt/media/image33.png" ContentType="image/pn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12192000" cy="6858000"/>
  <p:notesSz cx="7099300" cy="102346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nl-NL" sz="3000" strike="noStrike" u="none">
                <a:solidFill>
                  <a:schemeClr val="dk1"/>
                </a:solidFill>
                <a:effectLst/>
                <a:uFillTx/>
                <a:latin typeface="Arial"/>
              </a:rPr>
              <a:t>Klik om de dia te verplaatsen</a:t>
            </a:r>
            <a:endParaRPr b="0" lang="nl-NL" sz="3000" strike="noStrike" u="none">
              <a:solidFill>
                <a:schemeClr val="dk1"/>
              </a:solidFill>
              <a:effectLst/>
              <a:uFillTx/>
              <a:latin typeface="Arial"/>
            </a:endParaRP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nl-NL" sz="2000" strike="noStrike" u="none">
                <a:solidFill>
                  <a:srgbClr val="000000"/>
                </a:solidFill>
                <a:effectLst/>
                <a:uFillTx/>
                <a:latin typeface="Arial"/>
              </a:rPr>
              <a:t>Klik om de opmaak van de notities te bewerken</a:t>
            </a:r>
            <a:endParaRPr b="0" lang="nl-NL" sz="2000" strike="noStrike" u="none">
              <a:solidFill>
                <a:srgbClr val="000000"/>
              </a:solidFill>
              <a:effectLst/>
              <a:uFillTx/>
              <a:latin typeface="Arial"/>
            </a:endParaRPr>
          </a:p>
        </p:txBody>
      </p:sp>
      <p:sp>
        <p:nvSpPr>
          <p:cNvPr id="7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nl-NL" sz="1400" strike="noStrike" u="none">
                <a:solidFill>
                  <a:srgbClr val="000000"/>
                </a:solidFill>
                <a:effectLst/>
                <a:uFillTx/>
                <a:latin typeface="Times New Roman"/>
              </a:rPr>
              <a:t>&lt;koptekst&gt;</a:t>
            </a:r>
            <a:endParaRPr b="0" lang="nl-NL" sz="1400" strike="noStrike" u="none">
              <a:solidFill>
                <a:srgbClr val="000000"/>
              </a:solidFill>
              <a:effectLst/>
              <a:uFillTx/>
              <a:latin typeface="Times New Roman"/>
            </a:endParaRPr>
          </a:p>
        </p:txBody>
      </p:sp>
      <p:sp>
        <p:nvSpPr>
          <p:cNvPr id="71" name="PlaceHolder 4"/>
          <p:cNvSpPr>
            <a:spLocks noGrp="1"/>
          </p:cNvSpPr>
          <p:nvPr>
            <p:ph type="dt" idx="24"/>
          </p:nvPr>
        </p:nvSpPr>
        <p:spPr>
          <a:xfrm>
            <a:off x="4278960" y="0"/>
            <a:ext cx="3280680" cy="534240"/>
          </a:xfrm>
          <a:prstGeom prst="rect">
            <a:avLst/>
          </a:prstGeom>
          <a:noFill/>
          <a:ln w="0">
            <a:noFill/>
          </a:ln>
        </p:spPr>
        <p:txBody>
          <a:bodyPr lIns="0" rIns="0" tIns="0" bIns="0" anchor="t">
            <a:noAutofit/>
          </a:bodyPr>
          <a:lstStyle>
            <a:lvl1pPr indent="0" algn="r">
              <a:buNone/>
              <a:defRPr b="0" lang="nl-NL" sz="1400" strike="noStrike" u="none">
                <a:solidFill>
                  <a:srgbClr val="000000"/>
                </a:solidFill>
                <a:effectLst/>
                <a:uFillTx/>
                <a:latin typeface="Times New Roman"/>
              </a:defRPr>
            </a:lvl1pPr>
          </a:lstStyle>
          <a:p>
            <a:pPr indent="0" algn="r">
              <a:buNone/>
            </a:pPr>
            <a:r>
              <a:rPr b="0" lang="nl-NL" sz="1400" strike="noStrike" u="none">
                <a:solidFill>
                  <a:srgbClr val="000000"/>
                </a:solidFill>
                <a:effectLst/>
                <a:uFillTx/>
                <a:latin typeface="Times New Roman"/>
              </a:rPr>
              <a:t>&lt;datum/tijd&gt;</a:t>
            </a:r>
            <a:endParaRPr b="0" lang="nl-NL" sz="1400" strike="noStrike" u="none">
              <a:solidFill>
                <a:srgbClr val="000000"/>
              </a:solidFill>
              <a:effectLst/>
              <a:uFillTx/>
              <a:latin typeface="Times New Roman"/>
            </a:endParaRPr>
          </a:p>
        </p:txBody>
      </p:sp>
      <p:sp>
        <p:nvSpPr>
          <p:cNvPr id="72" name="PlaceHolder 5"/>
          <p:cNvSpPr>
            <a:spLocks noGrp="1"/>
          </p:cNvSpPr>
          <p:nvPr>
            <p:ph type="ftr" idx="25"/>
          </p:nvPr>
        </p:nvSpPr>
        <p:spPr>
          <a:xfrm>
            <a:off x="0" y="10157400"/>
            <a:ext cx="3280680" cy="534240"/>
          </a:xfrm>
          <a:prstGeom prst="rect">
            <a:avLst/>
          </a:prstGeom>
          <a:noFill/>
          <a:ln w="0">
            <a:noFill/>
          </a:ln>
        </p:spPr>
        <p:txBody>
          <a:bodyPr lIns="0" rIns="0" tIns="0" bIns="0" anchor="b">
            <a:noAutofit/>
          </a:bodyPr>
          <a:lstStyle>
            <a:lvl1pPr indent="0">
              <a:buNone/>
              <a:defRPr b="0" lang="nl-NL" sz="1400" strike="noStrike" u="none">
                <a:solidFill>
                  <a:srgbClr val="000000"/>
                </a:solidFill>
                <a:effectLst/>
                <a:uFillTx/>
                <a:latin typeface="Times New Roman"/>
              </a:defRPr>
            </a:lvl1pPr>
          </a:lstStyle>
          <a:p>
            <a:pPr indent="0">
              <a:buNone/>
            </a:pPr>
            <a:r>
              <a:rPr b="0" lang="nl-NL" sz="1400" strike="noStrike" u="none">
                <a:solidFill>
                  <a:srgbClr val="000000"/>
                </a:solidFill>
                <a:effectLst/>
                <a:uFillTx/>
                <a:latin typeface="Times New Roman"/>
              </a:rPr>
              <a:t>&lt;voettekst&gt;</a:t>
            </a:r>
            <a:endParaRPr b="0" lang="nl-NL" sz="1400" strike="noStrike" u="none">
              <a:solidFill>
                <a:srgbClr val="000000"/>
              </a:solidFill>
              <a:effectLst/>
              <a:uFillTx/>
              <a:latin typeface="Times New Roman"/>
            </a:endParaRPr>
          </a:p>
        </p:txBody>
      </p:sp>
      <p:sp>
        <p:nvSpPr>
          <p:cNvPr id="73" name="PlaceHolder 6"/>
          <p:cNvSpPr>
            <a:spLocks noGrp="1"/>
          </p:cNvSpPr>
          <p:nvPr>
            <p:ph type="sldNum" idx="26"/>
          </p:nvPr>
        </p:nvSpPr>
        <p:spPr>
          <a:xfrm>
            <a:off x="4278960" y="10157400"/>
            <a:ext cx="3280680" cy="534240"/>
          </a:xfrm>
          <a:prstGeom prst="rect">
            <a:avLst/>
          </a:prstGeom>
          <a:noFill/>
          <a:ln w="0">
            <a:noFill/>
          </a:ln>
        </p:spPr>
        <p:txBody>
          <a:bodyPr lIns="0" rIns="0" tIns="0" bIns="0" anchor="b">
            <a:noAutofit/>
          </a:bodyPr>
          <a:lstStyle>
            <a:lvl1pPr indent="0" algn="r">
              <a:buNone/>
              <a:defRPr b="0" lang="nl-NL" sz="1400" strike="noStrike" u="none">
                <a:solidFill>
                  <a:srgbClr val="000000"/>
                </a:solidFill>
                <a:effectLst/>
                <a:uFillTx/>
                <a:latin typeface="Times New Roman"/>
              </a:defRPr>
            </a:lvl1pPr>
          </a:lstStyle>
          <a:p>
            <a:pPr indent="0" algn="r">
              <a:buNone/>
            </a:pPr>
            <a:fld id="{18BA4EBB-417D-4FD4-863B-1F3755AB87D0}" type="slidenum">
              <a:rPr b="0" lang="nl-NL" sz="1400" strike="noStrike" u="none">
                <a:solidFill>
                  <a:srgbClr val="000000"/>
                </a:solidFill>
                <a:effectLst/>
                <a:uFillTx/>
                <a:latin typeface="Times New Roman"/>
              </a:rPr>
              <a:t>&lt;nummer&gt;</a:t>
            </a:fld>
            <a:endParaRPr b="0" lang="nl-NL"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en.wikipedia.org/wiki/Externality#cite_note-2" TargetMode="External"/><Relationship Id="rId2" Type="http://schemas.openxmlformats.org/officeDocument/2006/relationships/hyperlink" Target="https://en.wikipedia.org/wiki/Pareto_efficiency" TargetMode="External"/><Relationship Id="rId3" Type="http://schemas.openxmlformats.org/officeDocument/2006/relationships/slide" Target="../slides/slide5.xml"/><Relationship Id="rId4"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Num" idx="34"/>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nl-NL" sz="1100" strike="noStrike" u="none">
                <a:solidFill>
                  <a:srgbClr val="000000"/>
                </a:solidFill>
                <a:effectLst/>
                <a:uFillTx/>
                <a:latin typeface="Times New Roman"/>
              </a:defRPr>
            </a:lvl1pPr>
          </a:lstStyle>
          <a:p>
            <a:pPr indent="0" algn="r" defTabSz="990720">
              <a:lnSpc>
                <a:spcPct val="100000"/>
              </a:lnSpc>
              <a:buNone/>
            </a:pPr>
            <a:fld id="{ABF59D4F-428F-46B9-9EE1-49FF910F46ED}" type="slidenum">
              <a:rPr b="0" lang="nl-NL" sz="1100" strike="noStrike" u="none">
                <a:solidFill>
                  <a:srgbClr val="000000"/>
                </a:solidFill>
                <a:effectLst/>
                <a:uFillTx/>
                <a:latin typeface="Times New Roman"/>
              </a:rPr>
              <a:t>&lt;nummer&gt;</a:t>
            </a:fld>
            <a:endParaRPr b="0" lang="nl-NL" sz="1100" strike="noStrike" u="none">
              <a:solidFill>
                <a:srgbClr val="000000"/>
              </a:solidFill>
              <a:effectLst/>
              <a:uFillTx/>
              <a:latin typeface="Times New Roman"/>
            </a:endParaRPr>
          </a:p>
        </p:txBody>
      </p:sp>
      <p:sp>
        <p:nvSpPr>
          <p:cNvPr id="261" name="PlaceHolder 2"/>
          <p:cNvSpPr>
            <a:spLocks noGrp="1"/>
          </p:cNvSpPr>
          <p:nvPr>
            <p:ph type="sldImg"/>
          </p:nvPr>
        </p:nvSpPr>
        <p:spPr>
          <a:xfrm>
            <a:off x="139680" y="768240"/>
            <a:ext cx="6819480" cy="3836520"/>
          </a:xfrm>
          <a:prstGeom prst="rect">
            <a:avLst/>
          </a:prstGeom>
          <a:ln w="0">
            <a:noFill/>
          </a:ln>
        </p:spPr>
      </p:sp>
      <p:sp>
        <p:nvSpPr>
          <p:cNvPr id="262" name="PlaceHolder 3"/>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buNone/>
            </a:pPr>
            <a:endParaRPr b="0" lang="nl-NL" sz="1800" strike="noStrike" u="none">
              <a:solidFill>
                <a:srgbClr val="000000"/>
              </a:solidFill>
              <a:effectLst/>
              <a:uFillTx/>
              <a:latin typeface="Arial"/>
            </a:endParaRPr>
          </a:p>
        </p:txBody>
      </p:sp>
      <p:sp>
        <p:nvSpPr>
          <p:cNvPr id="263" name="PlaceHolder 4"/>
          <p:cNvSpPr>
            <a:spLocks noGrp="1"/>
          </p:cNvSpPr>
          <p:nvPr>
            <p:ph type="dt" idx="35"/>
          </p:nvPr>
        </p:nvSpPr>
        <p:spPr>
          <a:xfrm>
            <a:off x="4023360" y="0"/>
            <a:ext cx="3075840" cy="510840"/>
          </a:xfrm>
          <a:prstGeom prst="rect">
            <a:avLst/>
          </a:prstGeom>
          <a:noFill/>
          <a:ln w="0">
            <a:noFill/>
          </a:ln>
        </p:spPr>
        <p:txBody>
          <a:bodyPr numCol="1" spcCol="0" lIns="99000" rIns="99000" tIns="49680" bIns="49680" anchor="t">
            <a:noAutofit/>
          </a:bodyPr>
          <a:lstStyle>
            <a:lvl1pPr indent="0" algn="r" defTabSz="990720">
              <a:lnSpc>
                <a:spcPct val="100000"/>
              </a:lnSpc>
              <a:buNone/>
              <a:defRPr b="0" lang="nl-NL" sz="1100" strike="noStrike" u="none">
                <a:solidFill>
                  <a:schemeClr val="dk1"/>
                </a:solidFill>
                <a:effectLst/>
                <a:uFillTx/>
                <a:latin typeface="Arial"/>
                <a:ea typeface="+mn-ea"/>
              </a:defRPr>
            </a:lvl1pPr>
          </a:lstStyle>
          <a:p>
            <a:pPr indent="0" algn="r" defTabSz="990720">
              <a:lnSpc>
                <a:spcPct val="100000"/>
              </a:lnSpc>
              <a:buNone/>
            </a:pPr>
            <a:r>
              <a:rPr b="0" lang="nl-NL" sz="1100" strike="noStrike" u="none">
                <a:solidFill>
                  <a:schemeClr val="dk1"/>
                </a:solidFill>
                <a:effectLst/>
                <a:uFillTx/>
                <a:latin typeface="Arial"/>
                <a:ea typeface="+mn-ea"/>
              </a:rPr>
              <a:t>tests</a:t>
            </a:r>
            <a:endParaRPr b="0" lang="nl-NL" sz="1100" strike="noStrike" u="none">
              <a:solidFill>
                <a:srgbClr val="000000"/>
              </a:solidFill>
              <a:effectLst/>
              <a:uFillTx/>
              <a:latin typeface="Times New Roman"/>
            </a:endParaRPr>
          </a:p>
        </p:txBody>
      </p:sp>
      <p:sp>
        <p:nvSpPr>
          <p:cNvPr id="264" name="PlaceHolder 5"/>
          <p:cNvSpPr>
            <a:spLocks noGrp="1"/>
          </p:cNvSpPr>
          <p:nvPr>
            <p:ph type="ftr" idx="36"/>
          </p:nvPr>
        </p:nvSpPr>
        <p:spPr>
          <a:xfrm>
            <a:off x="0" y="9723600"/>
            <a:ext cx="3075840" cy="510840"/>
          </a:xfrm>
          <a:prstGeom prst="rect">
            <a:avLst/>
          </a:prstGeom>
          <a:noFill/>
          <a:ln w="0">
            <a:noFill/>
          </a:ln>
        </p:spPr>
        <p:txBody>
          <a:bodyPr numCol="1" spcCol="0" lIns="99000" rIns="99000" tIns="49680" bIns="49680" anchor="b">
            <a:noAutofit/>
          </a:bodyPr>
          <a:p>
            <a:pPr indent="0">
              <a:buNone/>
            </a:pPr>
            <a:endParaRPr b="0" lang="nl-NL" sz="1100" strike="noStrike" u="none">
              <a:solidFill>
                <a:schemeClr val="dk1"/>
              </a:solidFill>
              <a:effectLst/>
              <a:uFillTx/>
              <a:latin typeface="Arial"/>
              <a:ea typeface="+mn-ea"/>
            </a:endParaRPr>
          </a:p>
        </p:txBody>
      </p:sp>
      <p:sp>
        <p:nvSpPr>
          <p:cNvPr id="265" name="PlaceHolder 6"/>
          <p:cNvSpPr>
            <a:spLocks noGrp="1"/>
          </p:cNvSpPr>
          <p:nvPr>
            <p:ph type="hdr"/>
          </p:nvPr>
        </p:nvSpPr>
        <p:spPr>
          <a:xfrm>
            <a:off x="0" y="0"/>
            <a:ext cx="3075840" cy="510840"/>
          </a:xfrm>
          <a:prstGeom prst="rect">
            <a:avLst/>
          </a:prstGeom>
          <a:noFill/>
          <a:ln w="0">
            <a:noFill/>
          </a:ln>
        </p:spPr>
        <p:txBody>
          <a:bodyPr numCol="1" spcCol="0" lIns="99000" rIns="99000" tIns="49680" bIns="49680" anchor="t">
            <a:noAutofit/>
          </a:bodyPr>
          <a:p>
            <a:pPr indent="0">
              <a:buNone/>
            </a:pPr>
            <a:endParaRPr b="0" lang="nl-NL" sz="1100" strike="noStrike" u="none">
              <a:solidFill>
                <a:schemeClr val="dk1"/>
              </a:solidFill>
              <a:effectLst/>
              <a:uFillTx/>
              <a:latin typeface="Arial"/>
              <a:ea typeface="+mn-ea"/>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139680" y="768240"/>
            <a:ext cx="6819480" cy="3836520"/>
          </a:xfrm>
          <a:prstGeom prst="rect">
            <a:avLst/>
          </a:prstGeom>
          <a:ln w="0">
            <a:noFill/>
          </a:ln>
        </p:spPr>
      </p:sp>
      <p:sp>
        <p:nvSpPr>
          <p:cNvPr id="297"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lnSpc>
                <a:spcPct val="100000"/>
              </a:lnSpc>
              <a:buNone/>
            </a:pPr>
            <a:r>
              <a:rPr b="1" lang="en-US" sz="1200" strike="noStrike" u="none">
                <a:solidFill>
                  <a:schemeClr val="dk1"/>
                </a:solidFill>
                <a:effectLst/>
                <a:uFillTx/>
                <a:latin typeface="+mn-lt"/>
                <a:ea typeface="+mn-ea"/>
              </a:rPr>
              <a:t>Value or price?</a:t>
            </a: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 Consider a walk in a local park. Market=0, no entrance fees and anyone can simply walk in. </a:t>
            </a: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However, the very fact that people do indeed spend their valuable time in parks shows that this is not a zero value good. </a:t>
            </a: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 It is clear to see that ‘value’ and ‘price’ are not necessarily the same thing. </a:t>
            </a:r>
            <a:r>
              <a:rPr b="0" lang="en-US" sz="1200" strike="noStrike" u="none">
                <a:solidFill>
                  <a:schemeClr val="dk1"/>
                </a:solidFill>
                <a:effectLst/>
                <a:uFillTx/>
                <a:latin typeface="Wingdings"/>
                <a:ea typeface="+mn-ea"/>
              </a:rPr>
              <a:t></a:t>
            </a:r>
            <a:r>
              <a:rPr b="0" lang="en-US" sz="1200" strike="noStrike" u="none">
                <a:solidFill>
                  <a:schemeClr val="dk1"/>
                </a:solidFill>
                <a:effectLst/>
                <a:uFillTx/>
                <a:latin typeface="+mn-lt"/>
                <a:ea typeface="+mn-ea"/>
              </a:rPr>
              <a:t> recreational ES service</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r>
              <a:rPr b="1" lang="en-US" sz="1200" strike="noStrike" u="none">
                <a:solidFill>
                  <a:schemeClr val="dk1"/>
                </a:solidFill>
                <a:effectLst/>
                <a:uFillTx/>
                <a:latin typeface="+mn-lt"/>
                <a:ea typeface="+mn-ea"/>
              </a:rPr>
              <a:t>Correcting for market distortions</a:t>
            </a: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So why do we not see the value of these Ecosystem service goods reflected in our decision-making? </a:t>
            </a:r>
            <a:r>
              <a:rPr b="0" lang="en-US" sz="1200" strike="noStrike" u="none">
                <a:solidFill>
                  <a:schemeClr val="dk1"/>
                </a:solidFill>
                <a:effectLst/>
                <a:uFillTx/>
                <a:latin typeface="Wingdings"/>
                <a:ea typeface="+mn-ea"/>
              </a:rPr>
              <a:t></a:t>
            </a:r>
            <a:r>
              <a:rPr b="0" lang="en-US" sz="1200" strike="noStrike" u="none">
                <a:solidFill>
                  <a:schemeClr val="dk1"/>
                </a:solidFill>
                <a:effectLst/>
                <a:uFillTx/>
                <a:latin typeface="+mn-lt"/>
                <a:ea typeface="+mn-ea"/>
              </a:rPr>
              <a:t> market failure.</a:t>
            </a: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Let us consider the example of water quality in a river:</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r>
              <a:rPr b="0" i="1" lang="en-US" sz="1200" strike="noStrike" u="none">
                <a:solidFill>
                  <a:schemeClr val="dk1"/>
                </a:solidFill>
                <a:effectLst/>
                <a:uFillTx/>
                <a:latin typeface="+mn-lt"/>
                <a:ea typeface="+mn-ea"/>
              </a:rPr>
              <a:t>Public goods</a:t>
            </a: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The problem with public goods is that, although people value them for drinking or recreation, no one person has an incentive to pay to maintain the good.</a:t>
            </a: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This brings us to the next two bullet points.</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r>
              <a:rPr b="0" i="1" lang="en-US" sz="1200" strike="noStrike" u="none">
                <a:solidFill>
                  <a:schemeClr val="dk1"/>
                </a:solidFill>
                <a:effectLst/>
                <a:uFillTx/>
                <a:latin typeface="+mn-lt"/>
                <a:ea typeface="+mn-ea"/>
              </a:rPr>
              <a:t>Externalities</a:t>
            </a: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Some third party like a factory or farmers can pollute the river, which affects the people downstream. The problem is that while people downstream are negatively affected, the environmental damage is not compensated.</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r>
              <a:rPr b="0" i="1" lang="en-US" sz="1200" strike="noStrike" u="none">
                <a:solidFill>
                  <a:schemeClr val="dk1"/>
                </a:solidFill>
                <a:effectLst/>
                <a:uFillTx/>
                <a:latin typeface="+mn-lt"/>
                <a:ea typeface="+mn-ea"/>
              </a:rPr>
              <a:t>Property rights</a:t>
            </a: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This brings us to the last problem of property rights: nobody  really “owns” the resource and therefore the natural resource might be overused.</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Market failure of ES that are public good</a:t>
            </a:r>
            <a:r>
              <a:rPr b="0" lang="en-US" sz="1200" strike="noStrike" u="none">
                <a:solidFill>
                  <a:schemeClr val="dk1"/>
                </a:solidFill>
                <a:effectLst/>
                <a:uFillTx/>
                <a:latin typeface="Wingdings"/>
                <a:ea typeface="+mn-ea"/>
              </a:rPr>
              <a:t></a:t>
            </a:r>
            <a:r>
              <a:rPr b="0" lang="en-US" sz="1200" strike="noStrike" u="none">
                <a:solidFill>
                  <a:schemeClr val="dk1"/>
                </a:solidFill>
                <a:effectLst/>
                <a:uFillTx/>
                <a:latin typeface="+mn-lt"/>
                <a:ea typeface="+mn-ea"/>
              </a:rPr>
              <a:t> therefore: quantify, monetize…</a:t>
            </a:r>
            <a:endParaRPr b="0" lang="nl-NL" sz="1200" strike="noStrike" u="none">
              <a:solidFill>
                <a:srgbClr val="000000"/>
              </a:solidFill>
              <a:effectLst/>
              <a:uFillTx/>
              <a:latin typeface="Arial"/>
            </a:endParaRPr>
          </a:p>
          <a:p>
            <a:pPr indent="0">
              <a:lnSpc>
                <a:spcPct val="100000"/>
              </a:lnSpc>
              <a:buNone/>
            </a:pPr>
            <a:r>
              <a:rPr b="0" lang="en-GB" sz="1200" strike="noStrike" u="none">
                <a:solidFill>
                  <a:schemeClr val="dk1"/>
                </a:solidFill>
                <a:effectLst/>
                <a:uFillTx/>
                <a:latin typeface="+mn-lt"/>
                <a:ea typeface="+mn-ea"/>
              </a:rPr>
              <a:t>as an important policy tool to cope with scarce resource allocation in a sustainable way.</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defTabSz="914400">
              <a:lnSpc>
                <a:spcPct val="100000"/>
              </a:lnSpc>
              <a:buNone/>
              <a:tabLst>
                <a:tab algn="l" pos="0"/>
              </a:tabLst>
            </a:pPr>
            <a:r>
              <a:rPr b="1" lang="en-US" sz="1200" strike="noStrike" u="none">
                <a:solidFill>
                  <a:schemeClr val="dk1"/>
                </a:solidFill>
                <a:effectLst/>
                <a:uFillTx/>
                <a:latin typeface="+mn-lt"/>
                <a:ea typeface="+mn-ea"/>
              </a:rPr>
              <a:t>Concluding</a:t>
            </a:r>
            <a:endParaRPr b="0" lang="nl-NL" sz="12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chemeClr val="dk1"/>
                </a:solidFill>
                <a:effectLst/>
                <a:uFillTx/>
                <a:latin typeface="+mn-lt"/>
                <a:ea typeface="+mn-ea"/>
              </a:rPr>
              <a:t>The economist is then there to… link ecology, well-being </a:t>
            </a:r>
            <a:r>
              <a:rPr b="0" lang="en-US" sz="1200" strike="noStrike" u="none">
                <a:solidFill>
                  <a:schemeClr val="dk1"/>
                </a:solidFill>
                <a:effectLst/>
                <a:uFillTx/>
                <a:latin typeface="Wingdings"/>
                <a:ea typeface="+mn-ea"/>
              </a:rPr>
              <a:t></a:t>
            </a:r>
            <a:r>
              <a:rPr b="0" lang="en-US" sz="1200" strike="noStrike" u="none">
                <a:solidFill>
                  <a:schemeClr val="dk1"/>
                </a:solidFill>
                <a:effectLst/>
                <a:uFillTx/>
                <a:latin typeface="+mn-lt"/>
                <a:ea typeface="+mn-ea"/>
              </a:rPr>
              <a:t> market economy</a:t>
            </a:r>
            <a:endParaRPr b="0" lang="nl-NL" sz="12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chemeClr val="dk1"/>
                </a:solidFill>
                <a:effectLst/>
                <a:uFillTx/>
                <a:latin typeface="+mn-lt"/>
                <a:ea typeface="+mn-ea"/>
              </a:rPr>
              <a:t>Non-marketed benefits </a:t>
            </a:r>
            <a:r>
              <a:rPr b="0" lang="en-US" sz="1200" strike="noStrike" u="none">
                <a:solidFill>
                  <a:schemeClr val="dk1"/>
                </a:solidFill>
                <a:effectLst/>
                <a:uFillTx/>
                <a:latin typeface="Wingdings"/>
                <a:ea typeface="+mn-ea"/>
              </a:rPr>
              <a:t></a:t>
            </a:r>
            <a:r>
              <a:rPr b="0" lang="en-US" sz="1200" strike="noStrike" u="none">
                <a:solidFill>
                  <a:schemeClr val="dk1"/>
                </a:solidFill>
                <a:effectLst/>
                <a:uFillTx/>
                <a:latin typeface="+mn-lt"/>
                <a:ea typeface="+mn-ea"/>
              </a:rPr>
              <a:t> by estimate the value of many environmental goods and services in terms of the welfare they generate</a:t>
            </a: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p:txBody>
      </p:sp>
      <p:sp>
        <p:nvSpPr>
          <p:cNvPr id="298" name="PlaceHolder 3"/>
          <p:cNvSpPr>
            <a:spLocks noGrp="1"/>
          </p:cNvSpPr>
          <p:nvPr>
            <p:ph type="sldNum" idx="50"/>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chemeClr val="dk1"/>
                </a:solidFill>
                <a:effectLst/>
                <a:uFillTx/>
                <a:latin typeface="Arial"/>
                <a:ea typeface="+mn-ea"/>
              </a:defRPr>
            </a:lvl1pPr>
          </a:lstStyle>
          <a:p>
            <a:pPr indent="0" algn="r" defTabSz="990720">
              <a:lnSpc>
                <a:spcPct val="100000"/>
              </a:lnSpc>
              <a:buNone/>
            </a:pPr>
            <a:fld id="{CEB358A1-8C38-4C76-9028-C46693BFCB03}" type="slidenum">
              <a:rPr b="0" lang="en-GB"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139680" y="768240"/>
            <a:ext cx="6819480" cy="3836520"/>
          </a:xfrm>
          <a:prstGeom prst="rect">
            <a:avLst/>
          </a:prstGeom>
          <a:ln w="0">
            <a:noFill/>
          </a:ln>
        </p:spPr>
      </p:sp>
      <p:sp>
        <p:nvSpPr>
          <p:cNvPr id="300"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lnSpc>
                <a:spcPct val="100000"/>
              </a:lnSpc>
              <a:buNone/>
            </a:pPr>
            <a:r>
              <a:rPr b="0" lang="en-GB" sz="1000" strike="noStrike" u="none">
                <a:solidFill>
                  <a:schemeClr val="dk1"/>
                </a:solidFill>
                <a:effectLst/>
                <a:uFillTx/>
                <a:latin typeface="Arial"/>
                <a:ea typeface="+mn-ea"/>
              </a:rPr>
              <a:t>Information about ES provided by KBAs, WHS and PAs can be useful for many reasons, including increasing support for safeguarding the multiple benefits provided by sites, informing management decisions, ensuring equity in resource use and benefits sharing, and enabling evaluation of the consequences of management or policy changes on ES provided by the sites</a:t>
            </a:r>
            <a:endParaRPr b="0" lang="nl-NL" sz="1000" strike="noStrike" u="none">
              <a:solidFill>
                <a:srgbClr val="000000"/>
              </a:solidFill>
              <a:effectLst/>
              <a:uFillTx/>
              <a:latin typeface="Arial"/>
            </a:endParaRPr>
          </a:p>
          <a:p>
            <a:pPr indent="0">
              <a:lnSpc>
                <a:spcPct val="100000"/>
              </a:lnSpc>
              <a:buNone/>
            </a:pPr>
            <a:endParaRPr b="0" lang="nl-NL" sz="1000" strike="noStrike" u="none">
              <a:solidFill>
                <a:srgbClr val="000000"/>
              </a:solidFill>
              <a:effectLst/>
              <a:uFillTx/>
              <a:latin typeface="Arial"/>
            </a:endParaRPr>
          </a:p>
        </p:txBody>
      </p:sp>
      <p:sp>
        <p:nvSpPr>
          <p:cNvPr id="301" name="PlaceHolder 3"/>
          <p:cNvSpPr>
            <a:spLocks noGrp="1"/>
          </p:cNvSpPr>
          <p:nvPr>
            <p:ph type="hdr"/>
          </p:nvPr>
        </p:nvSpPr>
        <p:spPr>
          <a:xfrm>
            <a:off x="0" y="0"/>
            <a:ext cx="3075840" cy="510840"/>
          </a:xfrm>
          <a:prstGeom prst="rect">
            <a:avLst/>
          </a:prstGeom>
          <a:noFill/>
          <a:ln w="0">
            <a:noFill/>
          </a:ln>
        </p:spPr>
        <p:txBody>
          <a:bodyPr numCol="1" spcCol="0" lIns="99000" rIns="99000" tIns="49680" bIns="49680" anchor="t">
            <a:noAutofit/>
          </a:bodyPr>
          <a:p>
            <a:pPr indent="0">
              <a:buNone/>
            </a:pPr>
            <a:endParaRPr b="0" lang="nl-NL" sz="1100" strike="noStrike" u="none">
              <a:solidFill>
                <a:schemeClr val="dk1"/>
              </a:solidFill>
              <a:effectLst/>
              <a:uFillTx/>
              <a:latin typeface="Arial"/>
              <a:ea typeface="+mn-ea"/>
            </a:endParaRPr>
          </a:p>
        </p:txBody>
      </p:sp>
      <p:sp>
        <p:nvSpPr>
          <p:cNvPr id="302" name="PlaceHolder 4"/>
          <p:cNvSpPr>
            <a:spLocks noGrp="1"/>
          </p:cNvSpPr>
          <p:nvPr>
            <p:ph type="dt" idx="51"/>
          </p:nvPr>
        </p:nvSpPr>
        <p:spPr>
          <a:xfrm>
            <a:off x="4023360" y="0"/>
            <a:ext cx="3075840" cy="510840"/>
          </a:xfrm>
          <a:prstGeom prst="rect">
            <a:avLst/>
          </a:prstGeom>
          <a:noFill/>
          <a:ln w="0">
            <a:noFill/>
          </a:ln>
        </p:spPr>
        <p:txBody>
          <a:bodyPr numCol="1" spcCol="0" lIns="99000" rIns="99000" tIns="49680" bIns="49680" anchor="t">
            <a:noAutofit/>
          </a:bodyPr>
          <a:lstStyle>
            <a:lvl1pPr indent="0" algn="r" defTabSz="990720">
              <a:lnSpc>
                <a:spcPct val="100000"/>
              </a:lnSpc>
              <a:buNone/>
              <a:defRPr b="0" lang="nl-NL" sz="1100" strike="noStrike" u="none">
                <a:solidFill>
                  <a:schemeClr val="dk1"/>
                </a:solidFill>
                <a:effectLst/>
                <a:uFillTx/>
                <a:latin typeface="Arial"/>
                <a:ea typeface="+mn-ea"/>
              </a:defRPr>
            </a:lvl1pPr>
          </a:lstStyle>
          <a:p>
            <a:pPr indent="0" algn="r" defTabSz="990720">
              <a:lnSpc>
                <a:spcPct val="100000"/>
              </a:lnSpc>
              <a:buNone/>
            </a:pPr>
            <a:r>
              <a:rPr b="0" lang="nl-NL" sz="1100" strike="noStrike" u="none">
                <a:solidFill>
                  <a:schemeClr val="dk1"/>
                </a:solidFill>
                <a:effectLst/>
                <a:uFillTx/>
                <a:latin typeface="Arial"/>
                <a:ea typeface="+mn-ea"/>
              </a:rPr>
              <a:t>tests</a:t>
            </a:r>
            <a:endParaRPr b="0" lang="nl-NL" sz="1100" strike="noStrike" u="none">
              <a:solidFill>
                <a:srgbClr val="000000"/>
              </a:solidFill>
              <a:effectLst/>
              <a:uFillTx/>
              <a:latin typeface="Times New Roman"/>
            </a:endParaRPr>
          </a:p>
        </p:txBody>
      </p:sp>
      <p:sp>
        <p:nvSpPr>
          <p:cNvPr id="303" name="PlaceHolder 5"/>
          <p:cNvSpPr>
            <a:spLocks noGrp="1"/>
          </p:cNvSpPr>
          <p:nvPr>
            <p:ph type="ftr" idx="52"/>
          </p:nvPr>
        </p:nvSpPr>
        <p:spPr>
          <a:xfrm>
            <a:off x="0" y="9723600"/>
            <a:ext cx="3075840" cy="510840"/>
          </a:xfrm>
          <a:prstGeom prst="rect">
            <a:avLst/>
          </a:prstGeom>
          <a:noFill/>
          <a:ln w="0">
            <a:noFill/>
          </a:ln>
        </p:spPr>
        <p:txBody>
          <a:bodyPr numCol="1" spcCol="0" lIns="99000" rIns="99000" tIns="49680" bIns="49680" anchor="b">
            <a:noAutofit/>
          </a:bodyPr>
          <a:p>
            <a:pPr indent="0">
              <a:buNone/>
            </a:pPr>
            <a:endParaRPr b="0" lang="nl-NL" sz="1100" strike="noStrike" u="none">
              <a:solidFill>
                <a:schemeClr val="dk1"/>
              </a:solidFill>
              <a:effectLst/>
              <a:uFillTx/>
              <a:latin typeface="Arial"/>
              <a:ea typeface="+mn-ea"/>
            </a:endParaRPr>
          </a:p>
        </p:txBody>
      </p:sp>
      <p:sp>
        <p:nvSpPr>
          <p:cNvPr id="304" name="PlaceHolder 6"/>
          <p:cNvSpPr>
            <a:spLocks noGrp="1"/>
          </p:cNvSpPr>
          <p:nvPr>
            <p:ph type="sldNum" idx="53"/>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nl-NL" sz="1100" strike="noStrike" u="none">
                <a:solidFill>
                  <a:schemeClr val="dk1"/>
                </a:solidFill>
                <a:effectLst/>
                <a:uFillTx/>
                <a:latin typeface="Arial"/>
                <a:ea typeface="+mn-ea"/>
              </a:defRPr>
            </a:lvl1pPr>
          </a:lstStyle>
          <a:p>
            <a:pPr indent="0" algn="r" defTabSz="990720">
              <a:lnSpc>
                <a:spcPct val="100000"/>
              </a:lnSpc>
              <a:buNone/>
            </a:pPr>
            <a:fld id="{FE76581C-1384-431C-A96E-6450BB1A703E}" type="slidenum">
              <a:rPr b="0" lang="nl-NL"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139680" y="768240"/>
            <a:ext cx="6819480" cy="3836520"/>
          </a:xfrm>
          <a:prstGeom prst="rect">
            <a:avLst/>
          </a:prstGeom>
          <a:ln w="0">
            <a:noFill/>
          </a:ln>
        </p:spPr>
      </p:sp>
      <p:sp>
        <p:nvSpPr>
          <p:cNvPr id="306"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lnSpc>
                <a:spcPct val="100000"/>
              </a:lnSpc>
              <a:buNone/>
            </a:pPr>
            <a:endParaRPr b="0" lang="nl-NL" sz="2000" strike="noStrike" u="none">
              <a:solidFill>
                <a:srgbClr val="000000"/>
              </a:solidFill>
              <a:effectLst/>
              <a:uFillTx/>
              <a:latin typeface="Arial"/>
            </a:endParaRPr>
          </a:p>
          <a:p>
            <a:pPr indent="0">
              <a:lnSpc>
                <a:spcPct val="100000"/>
              </a:lnSpc>
              <a:buNone/>
            </a:pPr>
            <a:r>
              <a:rPr b="0" lang="en-GB" sz="2000" strike="noStrike" u="none">
                <a:solidFill>
                  <a:srgbClr val="000000"/>
                </a:solidFill>
                <a:effectLst/>
                <a:uFillTx/>
                <a:latin typeface="Arial"/>
              </a:rPr>
              <a:t>Benefit transfer: using valuation data from one case-study and use it in another.</a:t>
            </a:r>
            <a:endParaRPr b="0" lang="nl-NL" sz="2000" strike="noStrike" u="none">
              <a:solidFill>
                <a:srgbClr val="000000"/>
              </a:solidFill>
              <a:effectLst/>
              <a:uFillTx/>
              <a:latin typeface="Arial"/>
            </a:endParaRPr>
          </a:p>
        </p:txBody>
      </p:sp>
      <p:sp>
        <p:nvSpPr>
          <p:cNvPr id="307" name="PlaceHolder 3"/>
          <p:cNvSpPr>
            <a:spLocks noGrp="1"/>
          </p:cNvSpPr>
          <p:nvPr>
            <p:ph type="sldNum" idx="54"/>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chemeClr val="dk1"/>
                </a:solidFill>
                <a:effectLst/>
                <a:uFillTx/>
                <a:latin typeface="Arial"/>
                <a:ea typeface="+mn-ea"/>
              </a:defRPr>
            </a:lvl1pPr>
          </a:lstStyle>
          <a:p>
            <a:pPr indent="0" algn="r" defTabSz="990720">
              <a:lnSpc>
                <a:spcPct val="100000"/>
              </a:lnSpc>
              <a:buNone/>
            </a:pPr>
            <a:fld id="{CC322578-3025-4125-9002-E5B304272182}" type="slidenum">
              <a:rPr b="0" lang="en-GB"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139680" y="768240"/>
            <a:ext cx="6819480" cy="3836520"/>
          </a:xfrm>
          <a:prstGeom prst="rect">
            <a:avLst/>
          </a:prstGeom>
          <a:ln w="0">
            <a:noFill/>
          </a:ln>
        </p:spPr>
      </p:sp>
      <p:sp>
        <p:nvSpPr>
          <p:cNvPr id="309"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defTabSz="914400">
              <a:lnSpc>
                <a:spcPct val="100000"/>
              </a:lnSpc>
              <a:spcBef>
                <a:spcPts val="360"/>
              </a:spcBef>
              <a:buNone/>
              <a:tabLst>
                <a:tab algn="l" pos="0"/>
              </a:tabLst>
            </a:pPr>
            <a:r>
              <a:rPr b="0" lang="en-US" sz="2000" strike="noStrike" u="none">
                <a:solidFill>
                  <a:srgbClr val="000000"/>
                </a:solidFill>
                <a:effectLst/>
                <a:uFillTx/>
                <a:latin typeface="Arial"/>
              </a:rPr>
              <a:t>Benefits transfer is a process by which the economic values that have been generated in one context – the ‘study site’ – are applied to another context – the ‘policy site’ </a:t>
            </a:r>
            <a:endParaRPr b="0" lang="nl-NL" sz="2000" strike="noStrike" u="none">
              <a:solidFill>
                <a:srgbClr val="000000"/>
              </a:solidFill>
              <a:effectLst/>
              <a:uFillTx/>
              <a:latin typeface="Arial"/>
            </a:endParaRPr>
          </a:p>
          <a:p>
            <a:pPr indent="0" defTabSz="914400">
              <a:lnSpc>
                <a:spcPct val="100000"/>
              </a:lnSpc>
              <a:buNone/>
              <a:tabLst>
                <a:tab algn="l" pos="0"/>
              </a:tabLst>
            </a:pPr>
            <a:endParaRPr b="0" lang="nl-NL" sz="1000" strike="noStrike" u="none">
              <a:solidFill>
                <a:srgbClr val="000000"/>
              </a:solidFill>
              <a:effectLst/>
              <a:uFillTx/>
              <a:latin typeface="Arial"/>
            </a:endParaRPr>
          </a:p>
          <a:p>
            <a:pPr indent="0" defTabSz="914400">
              <a:lnSpc>
                <a:spcPct val="100000"/>
              </a:lnSpc>
              <a:buNone/>
              <a:tabLst>
                <a:tab algn="l" pos="0"/>
              </a:tabLst>
            </a:pPr>
            <a:endParaRPr b="0" lang="nl-NL" sz="1000" strike="noStrike" u="none">
              <a:solidFill>
                <a:srgbClr val="000000"/>
              </a:solidFill>
              <a:effectLst/>
              <a:uFillTx/>
              <a:latin typeface="Arial"/>
            </a:endParaRPr>
          </a:p>
        </p:txBody>
      </p:sp>
      <p:sp>
        <p:nvSpPr>
          <p:cNvPr id="310" name="PlaceHolder 3"/>
          <p:cNvSpPr>
            <a:spLocks noGrp="1"/>
          </p:cNvSpPr>
          <p:nvPr>
            <p:ph type="hdr"/>
          </p:nvPr>
        </p:nvSpPr>
        <p:spPr>
          <a:xfrm>
            <a:off x="0" y="0"/>
            <a:ext cx="3075840" cy="510840"/>
          </a:xfrm>
          <a:prstGeom prst="rect">
            <a:avLst/>
          </a:prstGeom>
          <a:noFill/>
          <a:ln w="0">
            <a:noFill/>
          </a:ln>
        </p:spPr>
        <p:txBody>
          <a:bodyPr numCol="1" spcCol="0" lIns="99000" rIns="99000" tIns="49680" bIns="49680" anchor="t">
            <a:noAutofit/>
          </a:bodyPr>
          <a:p>
            <a:pPr indent="0">
              <a:buNone/>
            </a:pPr>
            <a:endParaRPr b="0" lang="nl-NL" sz="1100" strike="noStrike" u="none">
              <a:solidFill>
                <a:schemeClr val="dk1"/>
              </a:solidFill>
              <a:effectLst/>
              <a:uFillTx/>
              <a:latin typeface="Arial"/>
              <a:ea typeface="+mn-ea"/>
            </a:endParaRPr>
          </a:p>
        </p:txBody>
      </p:sp>
      <p:sp>
        <p:nvSpPr>
          <p:cNvPr id="311" name="PlaceHolder 4"/>
          <p:cNvSpPr>
            <a:spLocks noGrp="1"/>
          </p:cNvSpPr>
          <p:nvPr>
            <p:ph type="dt" idx="55"/>
          </p:nvPr>
        </p:nvSpPr>
        <p:spPr>
          <a:xfrm>
            <a:off x="4023360" y="0"/>
            <a:ext cx="3075840" cy="510840"/>
          </a:xfrm>
          <a:prstGeom prst="rect">
            <a:avLst/>
          </a:prstGeom>
          <a:noFill/>
          <a:ln w="0">
            <a:noFill/>
          </a:ln>
        </p:spPr>
        <p:txBody>
          <a:bodyPr numCol="1" spcCol="0" lIns="99000" rIns="99000" tIns="49680" bIns="49680" anchor="t">
            <a:noAutofit/>
          </a:bodyPr>
          <a:lstStyle>
            <a:lvl1pPr indent="0" algn="r" defTabSz="990720">
              <a:lnSpc>
                <a:spcPct val="100000"/>
              </a:lnSpc>
              <a:buNone/>
              <a:defRPr b="0" lang="nl-NL" sz="1100" strike="noStrike" u="none">
                <a:solidFill>
                  <a:schemeClr val="dk1"/>
                </a:solidFill>
                <a:effectLst/>
                <a:uFillTx/>
                <a:latin typeface="Arial"/>
                <a:ea typeface="+mn-ea"/>
              </a:defRPr>
            </a:lvl1pPr>
          </a:lstStyle>
          <a:p>
            <a:pPr indent="0" algn="r" defTabSz="990720">
              <a:lnSpc>
                <a:spcPct val="100000"/>
              </a:lnSpc>
              <a:buNone/>
            </a:pPr>
            <a:r>
              <a:rPr b="0" lang="nl-NL" sz="1100" strike="noStrike" u="none">
                <a:solidFill>
                  <a:schemeClr val="dk1"/>
                </a:solidFill>
                <a:effectLst/>
                <a:uFillTx/>
                <a:latin typeface="Arial"/>
                <a:ea typeface="+mn-ea"/>
              </a:rPr>
              <a:t>tests</a:t>
            </a:r>
            <a:endParaRPr b="0" lang="nl-NL" sz="1100" strike="noStrike" u="none">
              <a:solidFill>
                <a:srgbClr val="000000"/>
              </a:solidFill>
              <a:effectLst/>
              <a:uFillTx/>
              <a:latin typeface="Times New Roman"/>
            </a:endParaRPr>
          </a:p>
        </p:txBody>
      </p:sp>
      <p:sp>
        <p:nvSpPr>
          <p:cNvPr id="312" name="PlaceHolder 5"/>
          <p:cNvSpPr>
            <a:spLocks noGrp="1"/>
          </p:cNvSpPr>
          <p:nvPr>
            <p:ph type="ftr" idx="56"/>
          </p:nvPr>
        </p:nvSpPr>
        <p:spPr>
          <a:xfrm>
            <a:off x="0" y="9723600"/>
            <a:ext cx="3075840" cy="510840"/>
          </a:xfrm>
          <a:prstGeom prst="rect">
            <a:avLst/>
          </a:prstGeom>
          <a:noFill/>
          <a:ln w="0">
            <a:noFill/>
          </a:ln>
        </p:spPr>
        <p:txBody>
          <a:bodyPr numCol="1" spcCol="0" lIns="99000" rIns="99000" tIns="49680" bIns="49680" anchor="b">
            <a:noAutofit/>
          </a:bodyPr>
          <a:p>
            <a:pPr indent="0">
              <a:buNone/>
            </a:pPr>
            <a:endParaRPr b="0" lang="nl-NL" sz="1100" strike="noStrike" u="none">
              <a:solidFill>
                <a:schemeClr val="dk1"/>
              </a:solidFill>
              <a:effectLst/>
              <a:uFillTx/>
              <a:latin typeface="Arial"/>
              <a:ea typeface="+mn-ea"/>
            </a:endParaRPr>
          </a:p>
        </p:txBody>
      </p:sp>
      <p:sp>
        <p:nvSpPr>
          <p:cNvPr id="313" name="PlaceHolder 6"/>
          <p:cNvSpPr>
            <a:spLocks noGrp="1"/>
          </p:cNvSpPr>
          <p:nvPr>
            <p:ph type="sldNum" idx="57"/>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nl-NL" sz="1100" strike="noStrike" u="none">
                <a:solidFill>
                  <a:schemeClr val="dk1"/>
                </a:solidFill>
                <a:effectLst/>
                <a:uFillTx/>
                <a:latin typeface="Arial"/>
                <a:ea typeface="+mn-ea"/>
              </a:defRPr>
            </a:lvl1pPr>
          </a:lstStyle>
          <a:p>
            <a:pPr indent="0" algn="r" defTabSz="990720">
              <a:lnSpc>
                <a:spcPct val="100000"/>
              </a:lnSpc>
              <a:buNone/>
            </a:pPr>
            <a:fld id="{5CA3B076-DAA2-411D-AD2F-114B94989B9F}" type="slidenum">
              <a:rPr b="0" lang="nl-NL"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139680" y="768240"/>
            <a:ext cx="6819480" cy="3836520"/>
          </a:xfrm>
          <a:prstGeom prst="rect">
            <a:avLst/>
          </a:prstGeom>
          <a:ln w="0">
            <a:noFill/>
          </a:ln>
        </p:spPr>
      </p:sp>
      <p:sp>
        <p:nvSpPr>
          <p:cNvPr id="315"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lnSpc>
                <a:spcPct val="100000"/>
              </a:lnSpc>
              <a:buNone/>
            </a:pPr>
            <a:r>
              <a:rPr b="0" lang="en-US" sz="1200" strike="noStrike" u="none">
                <a:solidFill>
                  <a:schemeClr val="dk1"/>
                </a:solidFill>
                <a:effectLst/>
                <a:uFillTx/>
                <a:latin typeface="+mn-lt"/>
                <a:ea typeface="+mn-ea"/>
              </a:rPr>
              <a:t>So I have now explained what ecosystem services are and why it is necessary to value ES. I will now move on to the link between ES valuation and NCA.</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chemeClr val="dk1"/>
                </a:solidFill>
                <a:effectLst/>
                <a:uFillTx/>
                <a:latin typeface="+mn-lt"/>
                <a:ea typeface="+mn-ea"/>
              </a:rPr>
              <a:t>In a standard accounting framework human capital, manufactured capital and financial capital are routinely considered in financial and management decisions. </a:t>
            </a: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a:p>
            <a:pPr indent="0" defTabSz="914400">
              <a:lnSpc>
                <a:spcPct val="100000"/>
              </a:lnSpc>
              <a:buNone/>
              <a:tabLst>
                <a:tab algn="l" pos="0"/>
              </a:tabLst>
            </a:pPr>
            <a:r>
              <a:rPr b="1" lang="en-US" sz="1200" strike="noStrike" u="none">
                <a:solidFill>
                  <a:schemeClr val="dk1"/>
                </a:solidFill>
                <a:effectLst/>
                <a:uFillTx/>
                <a:latin typeface="+mn-lt"/>
                <a:ea typeface="+mn-ea"/>
              </a:rPr>
              <a:t>Click</a:t>
            </a:r>
            <a:endParaRPr b="0" lang="nl-NL" sz="12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chemeClr val="dk1"/>
                </a:solidFill>
                <a:effectLst/>
                <a:uFillTx/>
                <a:latin typeface="+mn-lt"/>
                <a:ea typeface="+mn-ea"/>
              </a:rPr>
              <a:t>In essence, NCA is the application of ecosystem valuation by setting up a series of interconnected accounts that provide a structured set of information relating to the stocks of natural capital and flows of services supplied by them. </a:t>
            </a: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a:p>
            <a:pPr marL="228600" indent="-228600" defTabSz="914400">
              <a:lnSpc>
                <a:spcPct val="100000"/>
              </a:lnSpc>
              <a:buClr>
                <a:srgbClr val="000000"/>
              </a:buClr>
              <a:buFont typeface="OpenSymbol"/>
              <a:buAutoNum type="arabicPeriod"/>
              <a:tabLst>
                <a:tab algn="l" pos="0"/>
              </a:tabLst>
            </a:pPr>
            <a:r>
              <a:rPr b="0" lang="en-US" sz="1200" strike="noStrike" u="none">
                <a:solidFill>
                  <a:schemeClr val="dk1"/>
                </a:solidFill>
                <a:effectLst/>
                <a:uFillTx/>
                <a:latin typeface="+mn-lt"/>
                <a:ea typeface="+mn-ea"/>
              </a:rPr>
              <a:t>Stock/asset account: record assets at the start and end of the calendar year</a:t>
            </a:r>
            <a:endParaRPr b="0" lang="nl-NL" sz="1200" strike="noStrike" u="none">
              <a:solidFill>
                <a:srgbClr val="000000"/>
              </a:solidFill>
              <a:effectLst/>
              <a:uFillTx/>
              <a:latin typeface="Arial"/>
            </a:endParaRPr>
          </a:p>
          <a:p>
            <a:pPr marL="228600" indent="-228600" defTabSz="914400">
              <a:lnSpc>
                <a:spcPct val="100000"/>
              </a:lnSpc>
              <a:buClr>
                <a:srgbClr val="000000"/>
              </a:buClr>
              <a:buFont typeface="OpenSymbol"/>
              <a:buAutoNum type="arabicPeriod"/>
              <a:tabLst>
                <a:tab algn="l" pos="0"/>
              </a:tabLst>
            </a:pPr>
            <a:r>
              <a:rPr b="0" lang="en-US" sz="1200" strike="noStrike" u="none">
                <a:solidFill>
                  <a:schemeClr val="dk1"/>
                </a:solidFill>
                <a:effectLst/>
                <a:uFillTx/>
                <a:latin typeface="+mn-lt"/>
                <a:ea typeface="+mn-ea"/>
              </a:rPr>
              <a:t>Assets creates physical flows</a:t>
            </a:r>
            <a:endParaRPr b="0" lang="nl-NL" sz="1200" strike="noStrike" u="none">
              <a:solidFill>
                <a:srgbClr val="000000"/>
              </a:solidFill>
              <a:effectLst/>
              <a:uFillTx/>
              <a:latin typeface="Arial"/>
            </a:endParaRPr>
          </a:p>
          <a:p>
            <a:pPr marL="228600" indent="-228600" defTabSz="914400">
              <a:lnSpc>
                <a:spcPct val="100000"/>
              </a:lnSpc>
              <a:buClr>
                <a:srgbClr val="000000"/>
              </a:buClr>
              <a:buFont typeface="OpenSymbol"/>
              <a:buAutoNum type="arabicPeriod"/>
              <a:tabLst>
                <a:tab algn="l" pos="0"/>
              </a:tabLst>
            </a:pPr>
            <a:r>
              <a:rPr b="0" lang="en-US" sz="1200" strike="noStrike" u="none">
                <a:solidFill>
                  <a:schemeClr val="dk1"/>
                </a:solidFill>
                <a:effectLst/>
                <a:uFillTx/>
                <a:latin typeface="+mn-lt"/>
                <a:ea typeface="+mn-ea"/>
              </a:rPr>
              <a:t>These can be monetized</a:t>
            </a: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p:txBody>
      </p:sp>
      <p:sp>
        <p:nvSpPr>
          <p:cNvPr id="316" name="PlaceHolder 3"/>
          <p:cNvSpPr>
            <a:spLocks noGrp="1"/>
          </p:cNvSpPr>
          <p:nvPr>
            <p:ph type="sldNum" idx="58"/>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chemeClr val="dk1"/>
                </a:solidFill>
                <a:effectLst/>
                <a:uFillTx/>
                <a:latin typeface="Arial"/>
                <a:ea typeface="+mn-ea"/>
              </a:defRPr>
            </a:lvl1pPr>
          </a:lstStyle>
          <a:p>
            <a:pPr indent="0" algn="r" defTabSz="990720">
              <a:lnSpc>
                <a:spcPct val="100000"/>
              </a:lnSpc>
              <a:buNone/>
            </a:pPr>
            <a:fld id="{ED014A31-5B82-4BE6-8E8A-DDB1E6733BF2}" type="slidenum">
              <a:rPr b="0" lang="en-GB"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139680" y="768240"/>
            <a:ext cx="6819480" cy="3836520"/>
          </a:xfrm>
          <a:prstGeom prst="rect">
            <a:avLst/>
          </a:prstGeom>
          <a:ln w="0">
            <a:noFill/>
          </a:ln>
        </p:spPr>
      </p:sp>
      <p:sp>
        <p:nvSpPr>
          <p:cNvPr id="318"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defTabSz="914400">
              <a:lnSpc>
                <a:spcPct val="100000"/>
              </a:lnSpc>
              <a:buNone/>
              <a:tabLst>
                <a:tab algn="l" pos="0"/>
              </a:tabLst>
            </a:pPr>
            <a:r>
              <a:rPr b="1" lang="en-US" sz="1200" strike="noStrike" u="none">
                <a:solidFill>
                  <a:schemeClr val="dk1"/>
                </a:solidFill>
                <a:effectLst/>
                <a:uFillTx/>
                <a:latin typeface="+mn-lt"/>
                <a:ea typeface="+mn-ea"/>
              </a:rPr>
              <a:t>Monitor losses + identify priority</a:t>
            </a:r>
            <a:endParaRPr b="0" lang="nl-NL" sz="12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chemeClr val="dk1"/>
                </a:solidFill>
                <a:effectLst/>
                <a:uFillTx/>
                <a:latin typeface="+mn-lt"/>
                <a:ea typeface="+mn-ea"/>
              </a:rPr>
              <a:t>ES recognized as a form of capital, and the accounts allow tracking changes in ecosystem assets over time</a:t>
            </a: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chemeClr val="dk1"/>
                </a:solidFill>
                <a:effectLst/>
                <a:uFillTx/>
                <a:latin typeface="+mn-lt"/>
                <a:ea typeface="+mn-ea"/>
              </a:rPr>
              <a:t>This includes the monitoring and tracking of natural capital degradation or enhancement, thus supporting analysis of sustainable development.</a:t>
            </a: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a:p>
            <a:pPr indent="0" defTabSz="914400">
              <a:lnSpc>
                <a:spcPct val="100000"/>
              </a:lnSpc>
              <a:buNone/>
              <a:tabLst>
                <a:tab algn="l" pos="0"/>
              </a:tabLst>
            </a:pPr>
            <a:r>
              <a:rPr b="1" lang="en-US" sz="1200" strike="noStrike" u="none">
                <a:solidFill>
                  <a:schemeClr val="dk1"/>
                </a:solidFill>
                <a:effectLst/>
                <a:uFillTx/>
                <a:latin typeface="+mn-lt"/>
                <a:ea typeface="+mn-ea"/>
              </a:rPr>
              <a:t>Highlight link</a:t>
            </a:r>
            <a:endParaRPr b="0" lang="nl-NL" sz="12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chemeClr val="dk1"/>
                </a:solidFill>
                <a:effectLst/>
                <a:uFillTx/>
                <a:latin typeface="+mn-lt"/>
                <a:ea typeface="+mn-ea"/>
              </a:rPr>
              <a:t>Again just as we said before:</a:t>
            </a:r>
            <a:endParaRPr b="0" lang="nl-NL" sz="12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chemeClr val="dk1"/>
                </a:solidFill>
                <a:effectLst/>
                <a:uFillTx/>
                <a:latin typeface="+mn-lt"/>
                <a:ea typeface="+mn-ea"/>
              </a:rPr>
              <a:t>The aim is to ensure that we maintain not only the flow of benefits (ecosystem services) that the environment provides but also its capacity to yield these benefits (i.e. natural capital stocks).</a:t>
            </a: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p:txBody>
      </p:sp>
      <p:sp>
        <p:nvSpPr>
          <p:cNvPr id="319" name="PlaceHolder 3"/>
          <p:cNvSpPr>
            <a:spLocks noGrp="1"/>
          </p:cNvSpPr>
          <p:nvPr>
            <p:ph type="sldNum" idx="59"/>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chemeClr val="dk1"/>
                </a:solidFill>
                <a:effectLst/>
                <a:uFillTx/>
                <a:latin typeface="Arial"/>
                <a:ea typeface="+mn-ea"/>
              </a:defRPr>
            </a:lvl1pPr>
          </a:lstStyle>
          <a:p>
            <a:pPr indent="0" algn="r" defTabSz="990720">
              <a:lnSpc>
                <a:spcPct val="100000"/>
              </a:lnSpc>
              <a:buNone/>
            </a:pPr>
            <a:fld id="{299E2FC1-28DA-42D8-B35A-70070502DBA1}" type="slidenum">
              <a:rPr b="0" lang="en-GB"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139680" y="768240"/>
            <a:ext cx="6819480" cy="3836520"/>
          </a:xfrm>
          <a:prstGeom prst="rect">
            <a:avLst/>
          </a:prstGeom>
          <a:ln w="0">
            <a:noFill/>
          </a:ln>
        </p:spPr>
      </p:sp>
      <p:sp>
        <p:nvSpPr>
          <p:cNvPr id="267"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defTabSz="914400">
              <a:lnSpc>
                <a:spcPct val="100000"/>
              </a:lnSpc>
              <a:buNone/>
              <a:tabLst>
                <a:tab algn="l" pos="0"/>
              </a:tabLst>
            </a:pPr>
            <a:r>
              <a:rPr b="0" lang="en-US" sz="1200" strike="noStrike" u="none">
                <a:solidFill>
                  <a:schemeClr val="dk1"/>
                </a:solidFill>
                <a:effectLst/>
                <a:uFillTx/>
                <a:latin typeface="+mn-lt"/>
                <a:ea typeface="+mn-ea"/>
              </a:rPr>
              <a:t>Why the system of the free market?</a:t>
            </a:r>
            <a:endParaRPr b="0" lang="nl-NL" sz="1200" strike="noStrike" u="none">
              <a:solidFill>
                <a:srgbClr val="000000"/>
              </a:solidFill>
              <a:effectLst/>
              <a:uFillTx/>
              <a:latin typeface="Arial"/>
            </a:endParaRPr>
          </a:p>
          <a:p>
            <a:pPr indent="0" defTabSz="914400">
              <a:lnSpc>
                <a:spcPct val="100000"/>
              </a:lnSpc>
              <a:buNone/>
              <a:tabLst>
                <a:tab algn="l" pos="0"/>
              </a:tabLst>
            </a:pPr>
            <a:r>
              <a:rPr b="0" lang="nl-NL" sz="1200" strike="noStrike" u="none">
                <a:solidFill>
                  <a:schemeClr val="dk1"/>
                </a:solidFill>
                <a:effectLst/>
                <a:uFillTx/>
                <a:latin typeface="+mn-lt"/>
                <a:ea typeface="+mn-ea"/>
              </a:rPr>
              <a:t>1. </a:t>
            </a:r>
            <a:r>
              <a:rPr b="0" lang="nl-NL" sz="2000" strike="noStrike" u="none">
                <a:solidFill>
                  <a:srgbClr val="000000"/>
                </a:solidFill>
                <a:effectLst/>
                <a:uFillTx/>
                <a:latin typeface="+mn-lt"/>
                <a:ea typeface="+mn-ea"/>
              </a:rPr>
              <a:t>The great attaction of free markets is that they do not require any institution or agent to organise the market.  (voluntary transaction)</a:t>
            </a:r>
            <a:endParaRPr b="0" lang="nl-NL" sz="2000" strike="noStrike" u="none">
              <a:solidFill>
                <a:srgbClr val="000000"/>
              </a:solidFill>
              <a:effectLst/>
              <a:uFillTx/>
              <a:latin typeface="Arial"/>
            </a:endParaRPr>
          </a:p>
          <a:p>
            <a:pPr indent="0" defTabSz="914400">
              <a:lnSpc>
                <a:spcPct val="100000"/>
              </a:lnSpc>
              <a:buNone/>
              <a:tabLst>
                <a:tab algn="l" pos="0"/>
              </a:tabLst>
            </a:pPr>
            <a:r>
              <a:rPr b="0" lang="nl-NL" sz="2000" strike="noStrike" u="none">
                <a:solidFill>
                  <a:srgbClr val="000000"/>
                </a:solidFill>
                <a:effectLst/>
                <a:uFillTx/>
                <a:latin typeface="+mn-lt"/>
                <a:ea typeface="+mn-ea"/>
              </a:rPr>
              <a:t>2. The market is decentralized in contrast to a centralized planned economy. Agents are profit and utility maximizing and rational.</a:t>
            </a:r>
            <a:endParaRPr b="0" lang="nl-NL" sz="2000" strike="noStrike" u="none">
              <a:solidFill>
                <a:srgbClr val="000000"/>
              </a:solidFill>
              <a:effectLst/>
              <a:uFillTx/>
              <a:latin typeface="Arial"/>
            </a:endParaRPr>
          </a:p>
          <a:p>
            <a:pPr indent="0" defTabSz="914400">
              <a:lnSpc>
                <a:spcPct val="100000"/>
              </a:lnSpc>
              <a:buNone/>
              <a:tabLst>
                <a:tab algn="l" pos="0"/>
              </a:tabLst>
            </a:pPr>
            <a:endParaRPr b="0" lang="nl-NL" sz="2000" strike="noStrike" u="none">
              <a:solidFill>
                <a:srgbClr val="000000"/>
              </a:solidFill>
              <a:effectLst/>
              <a:uFillTx/>
              <a:latin typeface="Arial"/>
            </a:endParaRPr>
          </a:p>
        </p:txBody>
      </p:sp>
      <p:sp>
        <p:nvSpPr>
          <p:cNvPr id="268" name="PlaceHolder 3"/>
          <p:cNvSpPr>
            <a:spLocks noGrp="1"/>
          </p:cNvSpPr>
          <p:nvPr>
            <p:ph type="sldNum" idx="37"/>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rgbClr val="000000"/>
                </a:solidFill>
                <a:effectLst/>
                <a:uFillTx/>
                <a:latin typeface="Times New Roman"/>
              </a:defRPr>
            </a:lvl1pPr>
          </a:lstStyle>
          <a:p>
            <a:pPr indent="0" algn="r" defTabSz="990720">
              <a:lnSpc>
                <a:spcPct val="100000"/>
              </a:lnSpc>
              <a:buNone/>
            </a:pPr>
            <a:fld id="{43ECA4ED-08E3-4CCC-8400-0C832C896A71}" type="slidenum">
              <a:rPr b="0" lang="en-GB" sz="1100" strike="noStrike" u="none">
                <a:solidFill>
                  <a:srgbClr val="000000"/>
                </a:solidFill>
                <a:effectLst/>
                <a:uFillTx/>
                <a:latin typeface="Times New Roman"/>
              </a:rPr>
              <a:t>&lt;nummer&gt;</a:t>
            </a:fld>
            <a:endParaRPr b="0" lang="nl-NL" sz="11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139680" y="768240"/>
            <a:ext cx="6819480" cy="3836520"/>
          </a:xfrm>
          <a:prstGeom prst="rect">
            <a:avLst/>
          </a:prstGeom>
          <a:ln w="0">
            <a:noFill/>
          </a:ln>
        </p:spPr>
      </p:sp>
      <p:sp>
        <p:nvSpPr>
          <p:cNvPr id="270"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lnSpc>
                <a:spcPct val="100000"/>
              </a:lnSpc>
              <a:buNone/>
            </a:pPr>
            <a:r>
              <a:rPr b="0" lang="nl-NL" sz="2000" strike="noStrike" u="none">
                <a:solidFill>
                  <a:srgbClr val="000000"/>
                </a:solidFill>
                <a:effectLst/>
                <a:uFillTx/>
                <a:latin typeface="Arial"/>
              </a:rPr>
              <a:t>It can be shown that given certain rather stringent conditions, an economy organised as a competititive market economy can attain a state of economic efficiency.</a:t>
            </a:r>
            <a:endParaRPr b="0" lang="nl-NL" sz="2000" strike="noStrike" u="none">
              <a:solidFill>
                <a:srgbClr val="000000"/>
              </a:solidFill>
              <a:effectLst/>
              <a:uFillTx/>
              <a:latin typeface="Arial"/>
            </a:endParaRPr>
          </a:p>
          <a:p>
            <a:pPr indent="0">
              <a:lnSpc>
                <a:spcPct val="100000"/>
              </a:lnSpc>
              <a:buNone/>
            </a:pPr>
            <a:endParaRPr b="0" lang="nl-NL" sz="2000" strike="noStrike" u="none">
              <a:solidFill>
                <a:srgbClr val="000000"/>
              </a:solidFill>
              <a:effectLst/>
              <a:uFillTx/>
              <a:latin typeface="Arial"/>
            </a:endParaRPr>
          </a:p>
          <a:p>
            <a:pPr indent="0">
              <a:lnSpc>
                <a:spcPct val="100000"/>
              </a:lnSpc>
              <a:buNone/>
            </a:pPr>
            <a:r>
              <a:rPr b="0" lang="nl-NL" sz="2000" strike="noStrike" u="none">
                <a:solidFill>
                  <a:srgbClr val="000000"/>
                </a:solidFill>
                <a:effectLst/>
                <a:uFillTx/>
                <a:latin typeface="Arial"/>
              </a:rPr>
              <a:t>Where conditions do not hold, markets do not attain economic efficiency in allocation, and a state of “market failure” is said to exist.</a:t>
            </a:r>
            <a:endParaRPr b="0" lang="nl-NL" sz="2000" strike="noStrike" u="none">
              <a:solidFill>
                <a:srgbClr val="000000"/>
              </a:solidFill>
              <a:effectLst/>
              <a:uFillTx/>
              <a:latin typeface="Arial"/>
            </a:endParaRPr>
          </a:p>
          <a:p>
            <a:pPr indent="0">
              <a:lnSpc>
                <a:spcPct val="100000"/>
              </a:lnSpc>
              <a:buNone/>
            </a:pPr>
            <a:endParaRPr b="0" lang="nl-NL" sz="2000" strike="noStrike" u="none">
              <a:solidFill>
                <a:srgbClr val="000000"/>
              </a:solidFill>
              <a:effectLst/>
              <a:uFillTx/>
              <a:latin typeface="Arial"/>
            </a:endParaRPr>
          </a:p>
          <a:p>
            <a:pPr indent="0" defTabSz="914400">
              <a:lnSpc>
                <a:spcPct val="100000"/>
              </a:lnSpc>
              <a:buNone/>
              <a:tabLst>
                <a:tab algn="l" pos="0"/>
              </a:tabLst>
            </a:pPr>
            <a:r>
              <a:rPr b="0" lang="nl-NL" sz="1200" strike="noStrike" u="none">
                <a:solidFill>
                  <a:schemeClr val="dk1"/>
                </a:solidFill>
                <a:effectLst/>
                <a:uFillTx/>
                <a:latin typeface="+mn-lt"/>
                <a:ea typeface="+mn-ea"/>
              </a:rPr>
              <a:t>Economists use welfare economics to identify ‘market failures’ – situations </a:t>
            </a:r>
            <a:r>
              <a:rPr b="0" lang="en-US" sz="1200" strike="noStrike" u="none">
                <a:solidFill>
                  <a:schemeClr val="dk1"/>
                </a:solidFill>
                <a:effectLst/>
                <a:uFillTx/>
                <a:latin typeface="+mn-lt"/>
                <a:ea typeface="+mn-ea"/>
              </a:rPr>
              <a:t>where actual circumstances depart from the ideal – and to recommend policies to correct them so that actual economies perform better in relation to the </a:t>
            </a:r>
            <a:r>
              <a:rPr b="0" lang="nl-NL" sz="1200" strike="noStrike" u="none">
                <a:solidFill>
                  <a:schemeClr val="dk1"/>
                </a:solidFill>
                <a:effectLst/>
                <a:uFillTx/>
                <a:latin typeface="+mn-lt"/>
                <a:ea typeface="+mn-ea"/>
              </a:rPr>
              <a:t>objective of efficiency.</a:t>
            </a: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p:txBody>
      </p:sp>
      <p:sp>
        <p:nvSpPr>
          <p:cNvPr id="271" name="PlaceHolder 3"/>
          <p:cNvSpPr>
            <a:spLocks noGrp="1"/>
          </p:cNvSpPr>
          <p:nvPr>
            <p:ph type="sldNum" idx="38"/>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rgbClr val="000000"/>
                </a:solidFill>
                <a:effectLst/>
                <a:uFillTx/>
                <a:latin typeface="Times New Roman"/>
              </a:defRPr>
            </a:lvl1pPr>
          </a:lstStyle>
          <a:p>
            <a:pPr indent="0" algn="r" defTabSz="990720">
              <a:lnSpc>
                <a:spcPct val="100000"/>
              </a:lnSpc>
              <a:buNone/>
            </a:pPr>
            <a:fld id="{BCB27B63-2CB9-4747-B207-D64B7C9B70D7}" type="slidenum">
              <a:rPr b="0" lang="en-GB" sz="1100" strike="noStrike" u="none">
                <a:solidFill>
                  <a:srgbClr val="000000"/>
                </a:solidFill>
                <a:effectLst/>
                <a:uFillTx/>
                <a:latin typeface="Times New Roman"/>
              </a:rPr>
              <a:t>&lt;nummer&gt;</a:t>
            </a:fld>
            <a:endParaRPr b="0" lang="nl-NL" sz="11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139680" y="768240"/>
            <a:ext cx="6819480" cy="3836520"/>
          </a:xfrm>
          <a:prstGeom prst="rect">
            <a:avLst/>
          </a:prstGeom>
          <a:ln w="0">
            <a:noFill/>
          </a:ln>
        </p:spPr>
      </p:sp>
      <p:sp>
        <p:nvSpPr>
          <p:cNvPr id="321"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defTabSz="914400">
              <a:lnSpc>
                <a:spcPct val="100000"/>
              </a:lnSpc>
              <a:buNone/>
              <a:tabLst>
                <a:tab algn="l" pos="0"/>
              </a:tabLst>
            </a:pPr>
            <a:r>
              <a:rPr b="0" lang="en-US" sz="1200" strike="noStrike" u="none">
                <a:solidFill>
                  <a:schemeClr val="dk1"/>
                </a:solidFill>
                <a:effectLst/>
                <a:uFillTx/>
                <a:latin typeface="+mn-lt"/>
                <a:ea typeface="+mn-ea"/>
              </a:rPr>
              <a:t>Common policy instruments for influencing businesses decision-making is through Cap-n-trade, command and control, tax: </a:t>
            </a:r>
            <a:r>
              <a:rPr b="0" lang="en-GB" sz="1200" strike="noStrike" u="none">
                <a:solidFill>
                  <a:schemeClr val="dk1"/>
                </a:solidFill>
                <a:effectLst/>
                <a:uFillTx/>
                <a:latin typeface="+mn-lt"/>
                <a:ea typeface="+mn-ea"/>
              </a:rPr>
              <a:t>politically infeasible and costly to implement</a:t>
            </a:r>
            <a:endParaRPr b="0" lang="nl-NL" sz="1200" strike="noStrike" u="none">
              <a:solidFill>
                <a:srgbClr val="000000"/>
              </a:solidFill>
              <a:effectLst/>
              <a:uFillTx/>
              <a:latin typeface="Arial"/>
            </a:endParaRPr>
          </a:p>
          <a:p>
            <a:pPr indent="0" defTabSz="914400">
              <a:lnSpc>
                <a:spcPct val="100000"/>
              </a:lnSpc>
              <a:buNone/>
              <a:tabLst>
                <a:tab algn="l" pos="0"/>
              </a:tabLst>
            </a:pPr>
            <a:r>
              <a:rPr b="0" lang="en-GB" sz="1200" strike="noStrike" u="none">
                <a:solidFill>
                  <a:schemeClr val="dk1"/>
                </a:solidFill>
                <a:effectLst/>
                <a:uFillTx/>
                <a:latin typeface="+mn-lt"/>
                <a:ea typeface="+mn-ea"/>
              </a:rPr>
              <a:t>Forcing businesses to provide certain ES means that you </a:t>
            </a:r>
            <a:r>
              <a:rPr b="0" lang="en-US" sz="1200" strike="noStrike" u="none">
                <a:solidFill>
                  <a:schemeClr val="dk1"/>
                </a:solidFill>
                <a:effectLst/>
                <a:uFillTx/>
                <a:latin typeface="+mn-lt"/>
                <a:ea typeface="+mn-ea"/>
              </a:rPr>
              <a:t>essentially require them to pay for the provision of ecosystem services for the benefit of the entire </a:t>
            </a:r>
            <a:r>
              <a:rPr b="0" lang="en-GB" sz="1200" strike="noStrike" u="none">
                <a:solidFill>
                  <a:schemeClr val="dk1"/>
                </a:solidFill>
                <a:effectLst/>
                <a:uFillTx/>
                <a:latin typeface="+mn-lt"/>
                <a:ea typeface="+mn-ea"/>
              </a:rPr>
              <a:t>public.</a:t>
            </a: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chemeClr val="dk1"/>
                </a:solidFill>
                <a:effectLst/>
                <a:uFillTx/>
                <a:latin typeface="Wingdings"/>
                <a:ea typeface="+mn-ea"/>
              </a:rPr>
              <a:t></a:t>
            </a:r>
            <a:r>
              <a:rPr b="0" lang="en-US" sz="1200" strike="noStrike" u="none">
                <a:solidFill>
                  <a:schemeClr val="dk1"/>
                </a:solidFill>
                <a:effectLst/>
                <a:uFillTx/>
                <a:latin typeface="+mn-lt"/>
                <a:ea typeface="+mn-ea"/>
              </a:rPr>
              <a:t>  (PES) voluntary transactions…</a:t>
            </a:r>
            <a:endParaRPr b="0" lang="nl-NL" sz="1200" strike="noStrike" u="none">
              <a:solidFill>
                <a:srgbClr val="000000"/>
              </a:solidFill>
              <a:effectLst/>
              <a:uFillTx/>
              <a:latin typeface="Arial"/>
            </a:endParaRPr>
          </a:p>
        </p:txBody>
      </p:sp>
      <p:sp>
        <p:nvSpPr>
          <p:cNvPr id="322" name="PlaceHolder 3"/>
          <p:cNvSpPr>
            <a:spLocks noGrp="1"/>
          </p:cNvSpPr>
          <p:nvPr>
            <p:ph type="sldNum" idx="60"/>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chemeClr val="dk1"/>
                </a:solidFill>
                <a:effectLst/>
                <a:uFillTx/>
                <a:latin typeface="Arial"/>
                <a:ea typeface="+mn-ea"/>
              </a:defRPr>
            </a:lvl1pPr>
          </a:lstStyle>
          <a:p>
            <a:pPr indent="0" algn="r" defTabSz="990720">
              <a:lnSpc>
                <a:spcPct val="100000"/>
              </a:lnSpc>
              <a:buNone/>
            </a:pPr>
            <a:fld id="{1E98AADE-AFE0-4198-A3E3-A45E3FA96E20}" type="slidenum">
              <a:rPr b="0" lang="en-GB"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139680" y="768240"/>
            <a:ext cx="6819480" cy="3836520"/>
          </a:xfrm>
          <a:prstGeom prst="rect">
            <a:avLst/>
          </a:prstGeom>
          <a:ln w="0">
            <a:noFill/>
          </a:ln>
        </p:spPr>
      </p:sp>
      <p:sp>
        <p:nvSpPr>
          <p:cNvPr id="324"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lnSpc>
                <a:spcPct val="100000"/>
              </a:lnSpc>
              <a:buNone/>
            </a:pPr>
            <a:r>
              <a:rPr b="0" lang="en-GB" sz="2000" strike="noStrike" u="none">
                <a:solidFill>
                  <a:srgbClr val="000000"/>
                </a:solidFill>
                <a:effectLst/>
                <a:uFillTx/>
                <a:latin typeface="Arial"/>
              </a:rPr>
              <a:t>All in all, a NCA builds a case for PES:…</a:t>
            </a:r>
            <a:endParaRPr b="0" lang="nl-NL" sz="2000" strike="noStrike" u="none">
              <a:solidFill>
                <a:srgbClr val="000000"/>
              </a:solidFill>
              <a:effectLst/>
              <a:uFillTx/>
              <a:latin typeface="Arial"/>
            </a:endParaRPr>
          </a:p>
          <a:p>
            <a:pPr indent="0">
              <a:lnSpc>
                <a:spcPct val="100000"/>
              </a:lnSpc>
              <a:buNone/>
            </a:pPr>
            <a:endParaRPr b="0" lang="nl-NL" sz="2000" strike="noStrike" u="none">
              <a:solidFill>
                <a:srgbClr val="000000"/>
              </a:solidFill>
              <a:effectLst/>
              <a:uFillTx/>
              <a:latin typeface="Arial"/>
            </a:endParaRPr>
          </a:p>
          <a:p>
            <a:pPr marL="171360" indent="-171360">
              <a:lnSpc>
                <a:spcPct val="100000"/>
              </a:lnSpc>
              <a:buClr>
                <a:srgbClr val="000000"/>
              </a:buClr>
              <a:buFont typeface="OpenSymbol"/>
              <a:buChar char="-"/>
            </a:pPr>
            <a:r>
              <a:rPr b="0" lang="en-GB" sz="1200" strike="noStrike" u="none">
                <a:solidFill>
                  <a:schemeClr val="dk1"/>
                </a:solidFill>
                <a:effectLst/>
                <a:uFillTx/>
                <a:latin typeface="+mn-lt"/>
                <a:ea typeface="+mn-ea"/>
              </a:rPr>
              <a:t>NCA provided indicators for measuring ES on the Estate and identified to some extent how much of the ES are supplied by current management practises. educate the surrounding community </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marL="171360" indent="-171360" defTabSz="914400">
              <a:lnSpc>
                <a:spcPct val="100000"/>
              </a:lnSpc>
              <a:buClr>
                <a:srgbClr val="000000"/>
              </a:buClr>
              <a:buFont typeface="OpenSymbol"/>
              <a:buChar char="-"/>
            </a:pPr>
            <a:r>
              <a:rPr b="0" lang="en-GB" sz="1200" strike="noStrike" u="none">
                <a:solidFill>
                  <a:schemeClr val="dk1"/>
                </a:solidFill>
                <a:effectLst/>
                <a:uFillTx/>
                <a:latin typeface="+mn-lt"/>
                <a:ea typeface="+mn-ea"/>
              </a:rPr>
              <a:t>Made clear in report who benefits from ES to accurately target them for payment programmes. </a:t>
            </a:r>
            <a:endParaRPr b="0" lang="nl-NL" sz="1200" strike="noStrike" u="none">
              <a:solidFill>
                <a:srgbClr val="000000"/>
              </a:solidFill>
              <a:effectLst/>
              <a:uFillTx/>
              <a:latin typeface="Arial"/>
            </a:endParaRPr>
          </a:p>
          <a:p>
            <a:pPr indent="0" defTabSz="914400">
              <a:lnSpc>
                <a:spcPct val="100000"/>
              </a:lnSpc>
              <a:buNone/>
              <a:tabLst>
                <a:tab algn="l" pos="0"/>
              </a:tabLst>
            </a:pPr>
            <a:r>
              <a:rPr b="0" lang="en-GB" sz="1200" strike="noStrike" u="none">
                <a:solidFill>
                  <a:schemeClr val="dk1"/>
                </a:solidFill>
                <a:effectLst/>
                <a:uFillTx/>
                <a:latin typeface="+mn-lt"/>
                <a:ea typeface="+mn-ea"/>
              </a:rPr>
              <a:t>   Service providers: Estate, farmers on Estate, farmers outside Estate. Arable private good </a:t>
            </a:r>
            <a:r>
              <a:rPr b="0" lang="en-GB" sz="1200" strike="noStrike" u="none">
                <a:solidFill>
                  <a:schemeClr val="dk1"/>
                </a:solidFill>
                <a:effectLst/>
                <a:uFillTx/>
                <a:latin typeface="Wingdings"/>
                <a:ea typeface="+mn-ea"/>
              </a:rPr>
              <a:t></a:t>
            </a:r>
            <a:r>
              <a:rPr b="0" lang="en-GB" sz="1200" strike="noStrike" u="none">
                <a:solidFill>
                  <a:schemeClr val="dk1"/>
                </a:solidFill>
                <a:effectLst/>
                <a:uFillTx/>
                <a:latin typeface="+mn-lt"/>
                <a:ea typeface="+mn-ea"/>
              </a:rPr>
              <a:t> incentive to provide</a:t>
            </a:r>
            <a:endParaRPr b="0" lang="nl-NL" sz="1200" strike="noStrike" u="none">
              <a:solidFill>
                <a:srgbClr val="000000"/>
              </a:solidFill>
              <a:effectLst/>
              <a:uFillTx/>
              <a:latin typeface="Arial"/>
            </a:endParaRPr>
          </a:p>
          <a:p>
            <a:pPr indent="0" defTabSz="914400">
              <a:lnSpc>
                <a:spcPct val="100000"/>
              </a:lnSpc>
              <a:buNone/>
              <a:tabLst>
                <a:tab algn="l" pos="0"/>
              </a:tabLst>
            </a:pPr>
            <a:r>
              <a:rPr b="0" lang="en-GB" sz="1200" strike="noStrike" u="none">
                <a:solidFill>
                  <a:schemeClr val="dk1"/>
                </a:solidFill>
                <a:effectLst/>
                <a:uFillTx/>
                <a:latin typeface="+mn-lt"/>
                <a:ea typeface="+mn-ea"/>
              </a:rPr>
              <a:t>   ES public good </a:t>
            </a:r>
            <a:r>
              <a:rPr b="0" lang="en-GB" sz="1200" strike="noStrike" u="none">
                <a:solidFill>
                  <a:schemeClr val="dk1"/>
                </a:solidFill>
                <a:effectLst/>
                <a:uFillTx/>
                <a:latin typeface="Wingdings"/>
                <a:ea typeface="+mn-ea"/>
              </a:rPr>
              <a:t></a:t>
            </a:r>
            <a:r>
              <a:rPr b="0" lang="en-GB" sz="1200" strike="noStrike" u="none">
                <a:solidFill>
                  <a:schemeClr val="dk1"/>
                </a:solidFill>
                <a:effectLst/>
                <a:uFillTx/>
                <a:latin typeface="+mn-lt"/>
                <a:ea typeface="+mn-ea"/>
              </a:rPr>
              <a:t> no incentive. Benefits on different scale, costs local scale. (carbon sequestration). </a:t>
            </a: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a:p>
            <a:pPr marL="171360" indent="-171360" defTabSz="914400">
              <a:lnSpc>
                <a:spcPct val="100000"/>
              </a:lnSpc>
              <a:buClr>
                <a:srgbClr val="000000"/>
              </a:buClr>
              <a:buFont typeface="OpenSymbol"/>
              <a:buChar char="-"/>
              <a:tabLst>
                <a:tab algn="l" pos="0"/>
              </a:tabLst>
            </a:pPr>
            <a:r>
              <a:rPr b="0" lang="en-GB" sz="1200" strike="noStrike" u="none">
                <a:solidFill>
                  <a:schemeClr val="dk1"/>
                </a:solidFill>
                <a:effectLst/>
                <a:uFillTx/>
                <a:latin typeface="+mn-lt"/>
                <a:ea typeface="+mn-ea"/>
              </a:rPr>
              <a:t>valuation helps to increase awareness of (economic) benefits that the ES of the Estate provide to people and help build support among local stakeholders and politicians for establishing PES </a:t>
            </a: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a:p>
            <a:pPr indent="0" defTabSz="914400">
              <a:lnSpc>
                <a:spcPct val="100000"/>
              </a:lnSpc>
              <a:buNone/>
              <a:tabLst>
                <a:tab algn="l" pos="0"/>
              </a:tabLst>
            </a:pPr>
            <a:endParaRPr b="0" lang="nl-NL" sz="1200" strike="noStrike" u="none">
              <a:solidFill>
                <a:srgbClr val="000000"/>
              </a:solidFill>
              <a:effectLst/>
              <a:uFillTx/>
              <a:latin typeface="Arial"/>
            </a:endParaRPr>
          </a:p>
        </p:txBody>
      </p:sp>
      <p:sp>
        <p:nvSpPr>
          <p:cNvPr id="325" name="PlaceHolder 3"/>
          <p:cNvSpPr>
            <a:spLocks noGrp="1"/>
          </p:cNvSpPr>
          <p:nvPr>
            <p:ph type="sldNum" idx="61"/>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chemeClr val="dk1"/>
                </a:solidFill>
                <a:effectLst/>
                <a:uFillTx/>
                <a:latin typeface="Arial"/>
                <a:ea typeface="+mn-ea"/>
              </a:defRPr>
            </a:lvl1pPr>
          </a:lstStyle>
          <a:p>
            <a:pPr indent="0" algn="r" defTabSz="990720">
              <a:lnSpc>
                <a:spcPct val="100000"/>
              </a:lnSpc>
              <a:buNone/>
            </a:pPr>
            <a:fld id="{532DC5E2-94F2-47EB-BE3E-208D872E7CAA}" type="slidenum">
              <a:rPr b="0" lang="en-GB"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139680" y="768240"/>
            <a:ext cx="6819480" cy="3836520"/>
          </a:xfrm>
          <a:prstGeom prst="rect">
            <a:avLst/>
          </a:prstGeom>
          <a:ln w="0">
            <a:noFill/>
          </a:ln>
        </p:spPr>
      </p:sp>
      <p:sp>
        <p:nvSpPr>
          <p:cNvPr id="327"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lnSpc>
                <a:spcPct val="100000"/>
              </a:lnSpc>
              <a:buNone/>
            </a:pPr>
            <a:r>
              <a:rPr b="0" lang="en-US" sz="1200" strike="noStrike" u="none">
                <a:solidFill>
                  <a:schemeClr val="dk1"/>
                </a:solidFill>
                <a:effectLst/>
                <a:uFillTx/>
                <a:latin typeface="+mn-lt"/>
                <a:ea typeface="+mn-ea"/>
              </a:rPr>
              <a:t>The goal of PES programs is to make privately unprofitable but socially-desirable practices become profitable to individual land users (Engel, 2008).</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r>
              <a:rPr b="0" lang="en-GB" sz="1200" strike="noStrike" u="none">
                <a:solidFill>
                  <a:schemeClr val="dk1"/>
                </a:solidFill>
                <a:effectLst/>
                <a:uFillTx/>
                <a:latin typeface="+mn-lt"/>
                <a:ea typeface="+mn-ea"/>
              </a:rPr>
              <a:t>Social inefficiency:</a:t>
            </a:r>
            <a:endParaRPr b="0" lang="nl-NL" sz="1200" strike="noStrike" u="none">
              <a:solidFill>
                <a:srgbClr val="000000"/>
              </a:solidFill>
              <a:effectLst/>
              <a:uFillTx/>
              <a:latin typeface="Arial"/>
            </a:endParaRPr>
          </a:p>
          <a:p>
            <a:pPr indent="0">
              <a:lnSpc>
                <a:spcPct val="100000"/>
              </a:lnSpc>
              <a:buNone/>
            </a:pPr>
            <a:r>
              <a:rPr b="0" lang="en-GB" sz="1200" strike="noStrike" u="none">
                <a:solidFill>
                  <a:schemeClr val="dk1"/>
                </a:solidFill>
                <a:effectLst/>
                <a:uFillTx/>
                <a:latin typeface="+mn-lt"/>
                <a:ea typeface="+mn-ea"/>
              </a:rPr>
              <a:t>Offering payments that are insufficient to induce adoption of socially-desirable land uses, thus causing socially-undesirable land uses to remain in use</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r>
              <a:rPr b="0" lang="en-GB" sz="1200" strike="noStrike" u="none">
                <a:solidFill>
                  <a:schemeClr val="dk1"/>
                </a:solidFill>
                <a:effectLst/>
                <a:uFillTx/>
                <a:latin typeface="+mn-lt"/>
                <a:ea typeface="+mn-ea"/>
              </a:rPr>
              <a:t>Inducing the adoption of socially-undesirable land uses, that supply environmental services, but at a cost higher than the value of the services.</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p:txBody>
      </p:sp>
      <p:sp>
        <p:nvSpPr>
          <p:cNvPr id="328" name="PlaceHolder 3"/>
          <p:cNvSpPr>
            <a:spLocks noGrp="1"/>
          </p:cNvSpPr>
          <p:nvPr>
            <p:ph type="sldNum" idx="62"/>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chemeClr val="dk1"/>
                </a:solidFill>
                <a:effectLst/>
                <a:uFillTx/>
                <a:latin typeface="Arial"/>
                <a:ea typeface="+mn-ea"/>
              </a:defRPr>
            </a:lvl1pPr>
          </a:lstStyle>
          <a:p>
            <a:pPr indent="0" algn="r" defTabSz="990720">
              <a:lnSpc>
                <a:spcPct val="100000"/>
              </a:lnSpc>
              <a:buNone/>
            </a:pPr>
            <a:fld id="{0D48583B-E3F6-4460-96FE-5E75B6EA4109}" type="slidenum">
              <a:rPr b="0" lang="en-GB"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139680" y="768240"/>
            <a:ext cx="6819480" cy="3836520"/>
          </a:xfrm>
          <a:prstGeom prst="rect">
            <a:avLst/>
          </a:prstGeom>
          <a:ln w="0">
            <a:noFill/>
          </a:ln>
        </p:spPr>
      </p:sp>
      <p:sp>
        <p:nvSpPr>
          <p:cNvPr id="330"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buNone/>
            </a:pPr>
            <a:endParaRPr b="0" lang="nl-NL" sz="1800" strike="noStrike" u="none">
              <a:solidFill>
                <a:srgbClr val="000000"/>
              </a:solidFill>
              <a:effectLst/>
              <a:uFillTx/>
              <a:latin typeface="Arial"/>
            </a:endParaRPr>
          </a:p>
        </p:txBody>
      </p:sp>
      <p:sp>
        <p:nvSpPr>
          <p:cNvPr id="331" name="PlaceHolder 3"/>
          <p:cNvSpPr>
            <a:spLocks noGrp="1"/>
          </p:cNvSpPr>
          <p:nvPr>
            <p:ph type="sldNum" idx="63"/>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chemeClr val="dk1"/>
                </a:solidFill>
                <a:effectLst/>
                <a:uFillTx/>
                <a:latin typeface="Arial"/>
                <a:ea typeface="+mn-ea"/>
              </a:defRPr>
            </a:lvl1pPr>
          </a:lstStyle>
          <a:p>
            <a:pPr indent="0" algn="r" defTabSz="990720">
              <a:lnSpc>
                <a:spcPct val="100000"/>
              </a:lnSpc>
              <a:buNone/>
            </a:pPr>
            <a:fld id="{5A1EC19E-9103-4FED-8AFD-49790734D412}" type="slidenum">
              <a:rPr b="0" lang="en-GB"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139680" y="768240"/>
            <a:ext cx="6819480" cy="3836520"/>
          </a:xfrm>
          <a:prstGeom prst="rect">
            <a:avLst/>
          </a:prstGeom>
          <a:ln w="0">
            <a:noFill/>
          </a:ln>
        </p:spPr>
      </p:sp>
      <p:sp>
        <p:nvSpPr>
          <p:cNvPr id="333"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buNone/>
            </a:pPr>
            <a:endParaRPr b="0" lang="nl-NL" sz="1800" strike="noStrike" u="none">
              <a:solidFill>
                <a:srgbClr val="000000"/>
              </a:solidFill>
              <a:effectLst/>
              <a:uFillTx/>
              <a:latin typeface="Arial"/>
            </a:endParaRPr>
          </a:p>
        </p:txBody>
      </p:sp>
      <p:sp>
        <p:nvSpPr>
          <p:cNvPr id="334" name="PlaceHolder 3"/>
          <p:cNvSpPr>
            <a:spLocks noGrp="1"/>
          </p:cNvSpPr>
          <p:nvPr>
            <p:ph type="sldNum" idx="64"/>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chemeClr val="dk1"/>
                </a:solidFill>
                <a:effectLst/>
                <a:uFillTx/>
                <a:latin typeface="Arial"/>
                <a:ea typeface="+mn-ea"/>
              </a:defRPr>
            </a:lvl1pPr>
          </a:lstStyle>
          <a:p>
            <a:pPr indent="0" algn="r" defTabSz="990720">
              <a:lnSpc>
                <a:spcPct val="100000"/>
              </a:lnSpc>
              <a:buNone/>
            </a:pPr>
            <a:fld id="{9E98820E-5DA2-4C6C-BD29-AF5516A25630}" type="slidenum">
              <a:rPr b="0" lang="en-GB"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139680" y="768240"/>
            <a:ext cx="6819480" cy="3836520"/>
          </a:xfrm>
          <a:prstGeom prst="rect">
            <a:avLst/>
          </a:prstGeom>
          <a:ln w="0">
            <a:noFill/>
          </a:ln>
        </p:spPr>
      </p:sp>
      <p:sp>
        <p:nvSpPr>
          <p:cNvPr id="273"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lnSpc>
                <a:spcPct val="100000"/>
              </a:lnSpc>
              <a:buNone/>
            </a:pPr>
            <a:r>
              <a:rPr b="0" lang="en-US" sz="1200" strike="noStrike" u="none">
                <a:solidFill>
                  <a:schemeClr val="dk1"/>
                </a:solidFill>
                <a:effectLst/>
                <a:uFillTx/>
                <a:latin typeface="+mn-lt"/>
                <a:ea typeface="+mn-ea"/>
              </a:rPr>
              <a:t>Markets are usually a good way to organize economic activity</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every single economic transaction in the world is based on incorrect information</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r>
              <a:rPr b="0" lang="en-US" sz="1200" strike="noStrike" u="none">
                <a:solidFill>
                  <a:schemeClr val="dk1"/>
                </a:solidFill>
                <a:effectLst/>
                <a:uFillTx/>
                <a:latin typeface="+mn-lt"/>
                <a:ea typeface="+mn-ea"/>
              </a:rPr>
              <a:t>By far the largest example of such a failure is that market prices fail to take environmental costs into account.</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r>
              <a:rPr b="0" lang="en-GB" sz="1200" strike="noStrike" u="none">
                <a:solidFill>
                  <a:schemeClr val="dk1"/>
                </a:solidFill>
                <a:effectLst/>
                <a:uFillTx/>
                <a:latin typeface="Arial"/>
                <a:ea typeface="+mn-ea"/>
              </a:rPr>
              <a:t>Open access common property= fishing, medicinal plants = decreasing stock future gen.</a:t>
            </a:r>
            <a:endParaRPr b="0" lang="nl-NL" sz="1200" strike="noStrike" u="none">
              <a:solidFill>
                <a:srgbClr val="000000"/>
              </a:solidFill>
              <a:effectLst/>
              <a:uFillTx/>
              <a:latin typeface="Arial"/>
            </a:endParaRPr>
          </a:p>
          <a:p>
            <a:pPr indent="0">
              <a:lnSpc>
                <a:spcPct val="100000"/>
              </a:lnSpc>
              <a:buNone/>
            </a:pPr>
            <a:r>
              <a:rPr b="0" lang="en-GB" sz="1200" strike="noStrike" u="none">
                <a:solidFill>
                  <a:schemeClr val="dk1"/>
                </a:solidFill>
                <a:effectLst/>
                <a:uFillTx/>
                <a:latin typeface="Arial"/>
                <a:ea typeface="+mn-ea"/>
              </a:rPr>
              <a:t>Club goods = windows 10 = marginal cost 0 = undersupply.</a:t>
            </a:r>
            <a:endParaRPr b="0" lang="nl-NL" sz="1200" strike="noStrike" u="none">
              <a:solidFill>
                <a:srgbClr val="000000"/>
              </a:solidFill>
              <a:effectLst/>
              <a:uFillTx/>
              <a:latin typeface="Arial"/>
            </a:endParaRPr>
          </a:p>
          <a:p>
            <a:pPr indent="0">
              <a:lnSpc>
                <a:spcPct val="100000"/>
              </a:lnSpc>
              <a:buNone/>
            </a:pPr>
            <a:r>
              <a:rPr b="0" lang="en-GB" sz="1200" strike="noStrike" u="none">
                <a:solidFill>
                  <a:schemeClr val="dk1"/>
                </a:solidFill>
                <a:effectLst/>
                <a:uFillTx/>
                <a:latin typeface="Arial"/>
                <a:ea typeface="+mn-ea"/>
              </a:rPr>
              <a:t>Public goods = </a:t>
            </a:r>
            <a:r>
              <a:rPr b="0" lang="en-US" sz="1200" strike="noStrike" u="none">
                <a:solidFill>
                  <a:srgbClr val="000000"/>
                </a:solidFill>
                <a:effectLst/>
                <a:uFillTx/>
                <a:latin typeface="Arial"/>
                <a:ea typeface="+mn-ea"/>
              </a:rPr>
              <a:t>Typical examples of public goods include clean air, soil water storage that yields flood control, and beautiful views over a landscape</a:t>
            </a:r>
            <a:r>
              <a:rPr b="0" lang="en-GB" sz="1200" strike="noStrike" u="none">
                <a:solidFill>
                  <a:schemeClr val="dk1"/>
                </a:solidFill>
                <a:effectLst/>
                <a:uFillTx/>
                <a:latin typeface="Arial"/>
                <a:ea typeface="+mn-ea"/>
              </a:rPr>
              <a:t>= non priced benefits</a:t>
            </a:r>
            <a:endParaRPr b="0" lang="nl-NL" sz="1200" strike="noStrike" u="none">
              <a:solidFill>
                <a:srgbClr val="000000"/>
              </a:solidFill>
              <a:effectLst/>
              <a:uFillTx/>
              <a:latin typeface="Arial"/>
            </a:endParaRPr>
          </a:p>
          <a:p>
            <a:pPr indent="0">
              <a:lnSpc>
                <a:spcPct val="100000"/>
              </a:lnSpc>
              <a:buNone/>
            </a:pPr>
            <a:r>
              <a:rPr b="0" lang="en-GB" sz="1200" strike="noStrike" u="none">
                <a:solidFill>
                  <a:schemeClr val="dk1"/>
                </a:solidFill>
                <a:effectLst/>
                <a:uFillTx/>
                <a:latin typeface="Arial"/>
                <a:ea typeface="+mn-ea"/>
              </a:rPr>
              <a:t>Congestible resources = wilderness area, recreation</a:t>
            </a: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a:p>
            <a:pPr indent="0">
              <a:lnSpc>
                <a:spcPct val="100000"/>
              </a:lnSpc>
              <a:buNone/>
            </a:pPr>
            <a:endParaRPr b="0" lang="nl-NL" sz="1200" strike="noStrike" u="none">
              <a:solidFill>
                <a:srgbClr val="000000"/>
              </a:solidFill>
              <a:effectLst/>
              <a:uFillTx/>
              <a:latin typeface="Arial"/>
            </a:endParaRPr>
          </a:p>
        </p:txBody>
      </p:sp>
      <p:sp>
        <p:nvSpPr>
          <p:cNvPr id="274" name="PlaceHolder 3"/>
          <p:cNvSpPr>
            <a:spLocks noGrp="1"/>
          </p:cNvSpPr>
          <p:nvPr>
            <p:ph type="sldNum" idx="39"/>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rgbClr val="000000"/>
                </a:solidFill>
                <a:effectLst/>
                <a:uFillTx/>
                <a:latin typeface="Times New Roman"/>
              </a:defRPr>
            </a:lvl1pPr>
          </a:lstStyle>
          <a:p>
            <a:pPr indent="0" algn="r" defTabSz="990720">
              <a:lnSpc>
                <a:spcPct val="100000"/>
              </a:lnSpc>
              <a:buNone/>
            </a:pPr>
            <a:fld id="{5A639292-C6F9-4670-9E25-01365F104910}" type="slidenum">
              <a:rPr b="0" lang="en-GB" sz="1100" strike="noStrike" u="none">
                <a:solidFill>
                  <a:srgbClr val="000000"/>
                </a:solidFill>
                <a:effectLst/>
                <a:uFillTx/>
                <a:latin typeface="Times New Roman"/>
              </a:rPr>
              <a:t>&lt;nummer&gt;</a:t>
            </a:fld>
            <a:endParaRPr b="0" lang="nl-NL" sz="11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Num" idx="40"/>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nl-NL" sz="1100" strike="noStrike" u="none">
                <a:solidFill>
                  <a:srgbClr val="000000"/>
                </a:solidFill>
                <a:effectLst/>
                <a:uFillTx/>
                <a:latin typeface="Times New Roman"/>
              </a:defRPr>
            </a:lvl1pPr>
          </a:lstStyle>
          <a:p>
            <a:pPr indent="0" algn="r" defTabSz="990720">
              <a:lnSpc>
                <a:spcPct val="100000"/>
              </a:lnSpc>
              <a:buNone/>
            </a:pPr>
            <a:fld id="{02CE7136-7D67-4B79-9AAF-89202FE7AD25}" type="slidenum">
              <a:rPr b="0" lang="nl-NL" sz="1100" strike="noStrike" u="none">
                <a:solidFill>
                  <a:srgbClr val="000000"/>
                </a:solidFill>
                <a:effectLst/>
                <a:uFillTx/>
                <a:latin typeface="Times New Roman"/>
              </a:rPr>
              <a:t>&lt;nummer&gt;</a:t>
            </a:fld>
            <a:endParaRPr b="0" lang="nl-NL" sz="1100" strike="noStrike" u="none">
              <a:solidFill>
                <a:srgbClr val="000000"/>
              </a:solidFill>
              <a:effectLst/>
              <a:uFillTx/>
              <a:latin typeface="Times New Roman"/>
            </a:endParaRPr>
          </a:p>
        </p:txBody>
      </p:sp>
      <p:sp>
        <p:nvSpPr>
          <p:cNvPr id="276" name="PlaceHolder 2"/>
          <p:cNvSpPr>
            <a:spLocks noGrp="1"/>
          </p:cNvSpPr>
          <p:nvPr>
            <p:ph type="sldImg"/>
          </p:nvPr>
        </p:nvSpPr>
        <p:spPr>
          <a:xfrm>
            <a:off x="139680" y="768240"/>
            <a:ext cx="6819480" cy="3836520"/>
          </a:xfrm>
          <a:prstGeom prst="rect">
            <a:avLst/>
          </a:prstGeom>
          <a:ln w="0">
            <a:noFill/>
          </a:ln>
        </p:spPr>
      </p:sp>
      <p:sp>
        <p:nvSpPr>
          <p:cNvPr id="277" name="PlaceHolder 3"/>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lnSpc>
                <a:spcPct val="100000"/>
              </a:lnSpc>
              <a:buNone/>
            </a:pPr>
            <a:r>
              <a:rPr b="0" lang="en-GB" sz="1000" strike="noStrike" u="none">
                <a:solidFill>
                  <a:schemeClr val="dk1"/>
                </a:solidFill>
                <a:effectLst/>
                <a:uFillTx/>
                <a:latin typeface="Arial"/>
                <a:ea typeface="+mn-ea"/>
              </a:rPr>
              <a:t>Externality = price equilibrium cannot reflect the true costs and benefits of that product or service.</a:t>
            </a:r>
            <a:r>
              <a:rPr b="0" lang="en-GB" sz="1000" strike="noStrike" u="none" baseline="30000">
                <a:solidFill>
                  <a:schemeClr val="dk1"/>
                </a:solidFill>
                <a:effectLst/>
                <a:uFillTx/>
                <a:latin typeface="Arial"/>
                <a:ea typeface="+mn-ea"/>
                <a:hlinkClick r:id="rId1"/>
              </a:rPr>
              <a:t>[2]</a:t>
            </a:r>
            <a:r>
              <a:rPr b="0" lang="en-GB" sz="1000" strike="noStrike" u="none">
                <a:solidFill>
                  <a:schemeClr val="dk1"/>
                </a:solidFill>
                <a:effectLst/>
                <a:uFillTx/>
                <a:latin typeface="Arial"/>
                <a:ea typeface="+mn-ea"/>
              </a:rPr>
              <a:t> This causes the externality competitive equilibrium to not be a </a:t>
            </a:r>
            <a:r>
              <a:rPr b="0" lang="en-GB" sz="1000" strike="noStrike" u="none">
                <a:solidFill>
                  <a:schemeClr val="dk1"/>
                </a:solidFill>
                <a:effectLst/>
                <a:uFillTx/>
                <a:latin typeface="Arial"/>
                <a:ea typeface="+mn-ea"/>
                <a:hlinkClick r:id="rId2"/>
              </a:rPr>
              <a:t>Pareto optimality</a:t>
            </a:r>
            <a:r>
              <a:rPr b="0" lang="en-GB" sz="1000" strike="noStrike" u="none">
                <a:solidFill>
                  <a:schemeClr val="dk1"/>
                </a:solidFill>
                <a:effectLst/>
                <a:uFillTx/>
                <a:latin typeface="Arial"/>
                <a:ea typeface="+mn-ea"/>
              </a:rPr>
              <a:t>.</a:t>
            </a:r>
            <a:endParaRPr b="0" lang="nl-NL" sz="1000" strike="noStrike" u="none">
              <a:solidFill>
                <a:srgbClr val="000000"/>
              </a:solidFill>
              <a:effectLst/>
              <a:uFillTx/>
              <a:latin typeface="Arial"/>
            </a:endParaRPr>
          </a:p>
          <a:p>
            <a:pPr indent="0">
              <a:lnSpc>
                <a:spcPct val="100000"/>
              </a:lnSpc>
              <a:buNone/>
            </a:pPr>
            <a:endParaRPr b="0" lang="nl-NL" sz="1000" strike="noStrike" u="none">
              <a:solidFill>
                <a:srgbClr val="000000"/>
              </a:solidFill>
              <a:effectLst/>
              <a:uFillTx/>
              <a:latin typeface="Arial"/>
            </a:endParaRPr>
          </a:p>
          <a:p>
            <a:pPr indent="0">
              <a:lnSpc>
                <a:spcPct val="100000"/>
              </a:lnSpc>
              <a:buNone/>
            </a:pPr>
            <a:r>
              <a:rPr b="0" lang="en-GB" sz="1000" strike="noStrike" u="none">
                <a:solidFill>
                  <a:schemeClr val="dk1"/>
                </a:solidFill>
                <a:effectLst/>
                <a:uFillTx/>
                <a:latin typeface="Arial"/>
                <a:ea typeface="+mn-ea"/>
              </a:rPr>
              <a:t>lack of reward/punishment, which in a market system would be signalled</a:t>
            </a:r>
            <a:endParaRPr b="0" lang="nl-NL" sz="1000" strike="noStrike" u="none">
              <a:solidFill>
                <a:srgbClr val="000000"/>
              </a:solidFill>
              <a:effectLst/>
              <a:uFillTx/>
              <a:latin typeface="Arial"/>
            </a:endParaRPr>
          </a:p>
          <a:p>
            <a:pPr indent="0">
              <a:lnSpc>
                <a:spcPct val="100000"/>
              </a:lnSpc>
              <a:buNone/>
            </a:pPr>
            <a:endParaRPr b="0" lang="nl-NL" sz="1000" strike="noStrike" u="none">
              <a:solidFill>
                <a:srgbClr val="000000"/>
              </a:solidFill>
              <a:effectLst/>
              <a:uFillTx/>
              <a:latin typeface="Arial"/>
            </a:endParaRPr>
          </a:p>
          <a:p>
            <a:pPr indent="0">
              <a:lnSpc>
                <a:spcPct val="100000"/>
              </a:lnSpc>
              <a:buNone/>
            </a:pPr>
            <a:r>
              <a:rPr b="0" lang="en-GB" sz="1000" strike="noStrike" u="none">
                <a:solidFill>
                  <a:schemeClr val="dk1"/>
                </a:solidFill>
                <a:effectLst/>
                <a:uFillTx/>
                <a:latin typeface="Arial"/>
                <a:ea typeface="+mn-ea"/>
              </a:rPr>
              <a:t>Open access common property= fishing = decreasing stock future gen.</a:t>
            </a:r>
            <a:endParaRPr b="0" lang="nl-NL" sz="1000" strike="noStrike" u="none">
              <a:solidFill>
                <a:srgbClr val="000000"/>
              </a:solidFill>
              <a:effectLst/>
              <a:uFillTx/>
              <a:latin typeface="Arial"/>
            </a:endParaRPr>
          </a:p>
          <a:p>
            <a:pPr indent="0">
              <a:lnSpc>
                <a:spcPct val="100000"/>
              </a:lnSpc>
              <a:buNone/>
            </a:pPr>
            <a:r>
              <a:rPr b="0" lang="en-GB" sz="1000" strike="noStrike" u="none">
                <a:solidFill>
                  <a:schemeClr val="dk1"/>
                </a:solidFill>
                <a:effectLst/>
                <a:uFillTx/>
                <a:latin typeface="Arial"/>
                <a:ea typeface="+mn-ea"/>
              </a:rPr>
              <a:t>Club goods = windows 10 = marginal cost 0 = undersupply.</a:t>
            </a:r>
            <a:endParaRPr b="0" lang="nl-NL" sz="1000" strike="noStrike" u="none">
              <a:solidFill>
                <a:srgbClr val="000000"/>
              </a:solidFill>
              <a:effectLst/>
              <a:uFillTx/>
              <a:latin typeface="Arial"/>
            </a:endParaRPr>
          </a:p>
          <a:p>
            <a:pPr indent="0">
              <a:lnSpc>
                <a:spcPct val="100000"/>
              </a:lnSpc>
              <a:buNone/>
            </a:pPr>
            <a:r>
              <a:rPr b="0" lang="en-GB" sz="1000" strike="noStrike" u="none">
                <a:solidFill>
                  <a:schemeClr val="dk1"/>
                </a:solidFill>
                <a:effectLst/>
                <a:uFillTx/>
                <a:latin typeface="Arial"/>
                <a:ea typeface="+mn-ea"/>
              </a:rPr>
              <a:t>Public goods = clean air = non priced benefits</a:t>
            </a:r>
            <a:endParaRPr b="0" lang="nl-NL" sz="1000" strike="noStrike" u="none">
              <a:solidFill>
                <a:srgbClr val="000000"/>
              </a:solidFill>
              <a:effectLst/>
              <a:uFillTx/>
              <a:latin typeface="Arial"/>
            </a:endParaRPr>
          </a:p>
        </p:txBody>
      </p:sp>
      <p:sp>
        <p:nvSpPr>
          <p:cNvPr id="278" name="PlaceHolder 4"/>
          <p:cNvSpPr>
            <a:spLocks noGrp="1"/>
          </p:cNvSpPr>
          <p:nvPr>
            <p:ph type="dt" idx="41"/>
          </p:nvPr>
        </p:nvSpPr>
        <p:spPr>
          <a:xfrm>
            <a:off x="4023360" y="0"/>
            <a:ext cx="3075840" cy="510840"/>
          </a:xfrm>
          <a:prstGeom prst="rect">
            <a:avLst/>
          </a:prstGeom>
          <a:noFill/>
          <a:ln w="0">
            <a:noFill/>
          </a:ln>
        </p:spPr>
        <p:txBody>
          <a:bodyPr numCol="1" spcCol="0" lIns="99000" rIns="99000" tIns="49680" bIns="49680" anchor="t">
            <a:noAutofit/>
          </a:bodyPr>
          <a:lstStyle>
            <a:lvl1pPr indent="0" algn="r" defTabSz="990720">
              <a:lnSpc>
                <a:spcPct val="100000"/>
              </a:lnSpc>
              <a:buNone/>
              <a:defRPr b="0" lang="nl-NL" sz="1100" strike="noStrike" u="none">
                <a:solidFill>
                  <a:schemeClr val="dk1"/>
                </a:solidFill>
                <a:effectLst/>
                <a:uFillTx/>
                <a:latin typeface="Arial"/>
                <a:ea typeface="+mn-ea"/>
              </a:defRPr>
            </a:lvl1pPr>
          </a:lstStyle>
          <a:p>
            <a:pPr indent="0" algn="r" defTabSz="990720">
              <a:lnSpc>
                <a:spcPct val="100000"/>
              </a:lnSpc>
              <a:buNone/>
            </a:pPr>
            <a:r>
              <a:rPr b="0" lang="nl-NL" sz="1100" strike="noStrike" u="none">
                <a:solidFill>
                  <a:schemeClr val="dk1"/>
                </a:solidFill>
                <a:effectLst/>
                <a:uFillTx/>
                <a:latin typeface="Arial"/>
                <a:ea typeface="+mn-ea"/>
              </a:rPr>
              <a:t>tests</a:t>
            </a:r>
            <a:endParaRPr b="0" lang="nl-NL" sz="1100" strike="noStrike" u="none">
              <a:solidFill>
                <a:srgbClr val="000000"/>
              </a:solidFill>
              <a:effectLst/>
              <a:uFillTx/>
              <a:latin typeface="Times New Roman"/>
            </a:endParaRPr>
          </a:p>
        </p:txBody>
      </p:sp>
      <p:sp>
        <p:nvSpPr>
          <p:cNvPr id="279" name="PlaceHolder 5"/>
          <p:cNvSpPr>
            <a:spLocks noGrp="1"/>
          </p:cNvSpPr>
          <p:nvPr>
            <p:ph type="ftr" idx="42"/>
          </p:nvPr>
        </p:nvSpPr>
        <p:spPr>
          <a:xfrm>
            <a:off x="0" y="9723600"/>
            <a:ext cx="3075840" cy="510840"/>
          </a:xfrm>
          <a:prstGeom prst="rect">
            <a:avLst/>
          </a:prstGeom>
          <a:noFill/>
          <a:ln w="0">
            <a:noFill/>
          </a:ln>
        </p:spPr>
        <p:txBody>
          <a:bodyPr numCol="1" spcCol="0" lIns="99000" rIns="99000" tIns="49680" bIns="49680" anchor="b">
            <a:noAutofit/>
          </a:bodyPr>
          <a:p>
            <a:pPr indent="0">
              <a:buNone/>
            </a:pPr>
            <a:endParaRPr b="0" lang="nl-NL" sz="1100" strike="noStrike" u="none">
              <a:solidFill>
                <a:schemeClr val="dk1"/>
              </a:solidFill>
              <a:effectLst/>
              <a:uFillTx/>
              <a:latin typeface="Arial"/>
              <a:ea typeface="+mn-ea"/>
            </a:endParaRPr>
          </a:p>
        </p:txBody>
      </p:sp>
      <p:sp>
        <p:nvSpPr>
          <p:cNvPr id="280" name="PlaceHolder 6"/>
          <p:cNvSpPr>
            <a:spLocks noGrp="1"/>
          </p:cNvSpPr>
          <p:nvPr>
            <p:ph type="hdr"/>
          </p:nvPr>
        </p:nvSpPr>
        <p:spPr>
          <a:xfrm>
            <a:off x="0" y="0"/>
            <a:ext cx="3075840" cy="510840"/>
          </a:xfrm>
          <a:prstGeom prst="rect">
            <a:avLst/>
          </a:prstGeom>
          <a:noFill/>
          <a:ln w="0">
            <a:noFill/>
          </a:ln>
        </p:spPr>
        <p:txBody>
          <a:bodyPr numCol="1" spcCol="0" lIns="99000" rIns="99000" tIns="49680" bIns="49680" anchor="t">
            <a:noAutofit/>
          </a:bodyPr>
          <a:p>
            <a:pPr indent="0">
              <a:buNone/>
            </a:pPr>
            <a:endParaRPr b="0" lang="nl-NL" sz="1100" strike="noStrike" u="none">
              <a:solidFill>
                <a:schemeClr val="dk1"/>
              </a:solidFill>
              <a:effectLst/>
              <a:uFillTx/>
              <a:latin typeface="Arial"/>
              <a:ea typeface="+mn-ea"/>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Num" idx="43"/>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nl-NL" sz="1100" strike="noStrike" u="none">
                <a:solidFill>
                  <a:srgbClr val="000000"/>
                </a:solidFill>
                <a:effectLst/>
                <a:uFillTx/>
                <a:latin typeface="Times New Roman"/>
              </a:defRPr>
            </a:lvl1pPr>
          </a:lstStyle>
          <a:p>
            <a:pPr indent="0" algn="r" defTabSz="990720">
              <a:lnSpc>
                <a:spcPct val="100000"/>
              </a:lnSpc>
              <a:buNone/>
            </a:pPr>
            <a:fld id="{E94C57D2-B89E-46DB-B0C5-7C710B4D4E0D}" type="slidenum">
              <a:rPr b="0" lang="nl-NL" sz="1100" strike="noStrike" u="none">
                <a:solidFill>
                  <a:srgbClr val="000000"/>
                </a:solidFill>
                <a:effectLst/>
                <a:uFillTx/>
                <a:latin typeface="Times New Roman"/>
              </a:rPr>
              <a:t>&lt;nummer&gt;</a:t>
            </a:fld>
            <a:endParaRPr b="0" lang="nl-NL" sz="1100" strike="noStrike" u="none">
              <a:solidFill>
                <a:srgbClr val="000000"/>
              </a:solidFill>
              <a:effectLst/>
              <a:uFillTx/>
              <a:latin typeface="Times New Roman"/>
            </a:endParaRPr>
          </a:p>
        </p:txBody>
      </p:sp>
      <p:sp>
        <p:nvSpPr>
          <p:cNvPr id="282" name="PlaceHolder 2"/>
          <p:cNvSpPr>
            <a:spLocks noGrp="1"/>
          </p:cNvSpPr>
          <p:nvPr>
            <p:ph type="sldImg"/>
          </p:nvPr>
        </p:nvSpPr>
        <p:spPr>
          <a:xfrm>
            <a:off x="139680" y="768240"/>
            <a:ext cx="6819480" cy="3836520"/>
          </a:xfrm>
          <a:prstGeom prst="rect">
            <a:avLst/>
          </a:prstGeom>
          <a:ln w="0">
            <a:noFill/>
          </a:ln>
        </p:spPr>
      </p:sp>
      <p:sp>
        <p:nvSpPr>
          <p:cNvPr id="283" name="PlaceHolder 3"/>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buNone/>
            </a:pPr>
            <a:endParaRPr b="0" lang="nl-NL" sz="1800" strike="noStrike" u="none">
              <a:solidFill>
                <a:srgbClr val="000000"/>
              </a:solidFill>
              <a:effectLst/>
              <a:uFillTx/>
              <a:latin typeface="Arial"/>
            </a:endParaRPr>
          </a:p>
        </p:txBody>
      </p:sp>
      <p:sp>
        <p:nvSpPr>
          <p:cNvPr id="284" name="PlaceHolder 4"/>
          <p:cNvSpPr>
            <a:spLocks noGrp="1"/>
          </p:cNvSpPr>
          <p:nvPr>
            <p:ph type="dt" idx="44"/>
          </p:nvPr>
        </p:nvSpPr>
        <p:spPr>
          <a:xfrm>
            <a:off x="4023360" y="0"/>
            <a:ext cx="3075840" cy="510840"/>
          </a:xfrm>
          <a:prstGeom prst="rect">
            <a:avLst/>
          </a:prstGeom>
          <a:noFill/>
          <a:ln w="0">
            <a:noFill/>
          </a:ln>
        </p:spPr>
        <p:txBody>
          <a:bodyPr numCol="1" spcCol="0" lIns="99000" rIns="99000" tIns="49680" bIns="49680" anchor="t">
            <a:noAutofit/>
          </a:bodyPr>
          <a:lstStyle>
            <a:lvl1pPr indent="0" algn="r" defTabSz="990720">
              <a:lnSpc>
                <a:spcPct val="100000"/>
              </a:lnSpc>
              <a:buNone/>
              <a:defRPr b="0" lang="nl-NL" sz="1100" strike="noStrike" u="none">
                <a:solidFill>
                  <a:schemeClr val="dk1"/>
                </a:solidFill>
                <a:effectLst/>
                <a:uFillTx/>
                <a:latin typeface="Arial"/>
                <a:ea typeface="+mn-ea"/>
              </a:defRPr>
            </a:lvl1pPr>
          </a:lstStyle>
          <a:p>
            <a:pPr indent="0" algn="r" defTabSz="990720">
              <a:lnSpc>
                <a:spcPct val="100000"/>
              </a:lnSpc>
              <a:buNone/>
            </a:pPr>
            <a:r>
              <a:rPr b="0" lang="nl-NL" sz="1100" strike="noStrike" u="none">
                <a:solidFill>
                  <a:schemeClr val="dk1"/>
                </a:solidFill>
                <a:effectLst/>
                <a:uFillTx/>
                <a:latin typeface="Arial"/>
                <a:ea typeface="+mn-ea"/>
              </a:rPr>
              <a:t>tests</a:t>
            </a:r>
            <a:endParaRPr b="0" lang="nl-NL" sz="1100" strike="noStrike" u="none">
              <a:solidFill>
                <a:srgbClr val="000000"/>
              </a:solidFill>
              <a:effectLst/>
              <a:uFillTx/>
              <a:latin typeface="Times New Roman"/>
            </a:endParaRPr>
          </a:p>
        </p:txBody>
      </p:sp>
      <p:sp>
        <p:nvSpPr>
          <p:cNvPr id="285" name="PlaceHolder 5"/>
          <p:cNvSpPr>
            <a:spLocks noGrp="1"/>
          </p:cNvSpPr>
          <p:nvPr>
            <p:ph type="ftr" idx="45"/>
          </p:nvPr>
        </p:nvSpPr>
        <p:spPr>
          <a:xfrm>
            <a:off x="0" y="9723600"/>
            <a:ext cx="3075840" cy="510840"/>
          </a:xfrm>
          <a:prstGeom prst="rect">
            <a:avLst/>
          </a:prstGeom>
          <a:noFill/>
          <a:ln w="0">
            <a:noFill/>
          </a:ln>
        </p:spPr>
        <p:txBody>
          <a:bodyPr numCol="1" spcCol="0" lIns="99000" rIns="99000" tIns="49680" bIns="49680" anchor="b">
            <a:noAutofit/>
          </a:bodyPr>
          <a:p>
            <a:pPr indent="0">
              <a:buNone/>
            </a:pPr>
            <a:endParaRPr b="0" lang="nl-NL" sz="1100" strike="noStrike" u="none">
              <a:solidFill>
                <a:schemeClr val="dk1"/>
              </a:solidFill>
              <a:effectLst/>
              <a:uFillTx/>
              <a:latin typeface="Arial"/>
              <a:ea typeface="+mn-ea"/>
            </a:endParaRPr>
          </a:p>
        </p:txBody>
      </p:sp>
      <p:sp>
        <p:nvSpPr>
          <p:cNvPr id="286" name="PlaceHolder 6"/>
          <p:cNvSpPr>
            <a:spLocks noGrp="1"/>
          </p:cNvSpPr>
          <p:nvPr>
            <p:ph type="hdr"/>
          </p:nvPr>
        </p:nvSpPr>
        <p:spPr>
          <a:xfrm>
            <a:off x="0" y="0"/>
            <a:ext cx="3075840" cy="510840"/>
          </a:xfrm>
          <a:prstGeom prst="rect">
            <a:avLst/>
          </a:prstGeom>
          <a:noFill/>
          <a:ln w="0">
            <a:noFill/>
          </a:ln>
        </p:spPr>
        <p:txBody>
          <a:bodyPr numCol="1" spcCol="0" lIns="99000" rIns="99000" tIns="49680" bIns="49680" anchor="t">
            <a:noAutofit/>
          </a:bodyPr>
          <a:p>
            <a:pPr indent="0">
              <a:buNone/>
            </a:pPr>
            <a:endParaRPr b="0" lang="nl-NL" sz="1100" strike="noStrike" u="none">
              <a:solidFill>
                <a:schemeClr val="dk1"/>
              </a:solidFill>
              <a:effectLst/>
              <a:uFillTx/>
              <a:latin typeface="Arial"/>
              <a:ea typeface="+mn-ea"/>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139680" y="768240"/>
            <a:ext cx="6819480" cy="3836520"/>
          </a:xfrm>
          <a:prstGeom prst="rect">
            <a:avLst/>
          </a:prstGeom>
          <a:ln w="0">
            <a:noFill/>
          </a:ln>
        </p:spPr>
      </p:sp>
      <p:sp>
        <p:nvSpPr>
          <p:cNvPr id="288"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lnSpc>
                <a:spcPct val="100000"/>
              </a:lnSpc>
              <a:buNone/>
            </a:pPr>
            <a:r>
              <a:rPr b="0" lang="en-GB" sz="1000" strike="noStrike" u="none">
                <a:solidFill>
                  <a:schemeClr val="dk1"/>
                </a:solidFill>
                <a:effectLst/>
                <a:uFillTx/>
                <a:latin typeface="Arial"/>
                <a:ea typeface="+mn-ea"/>
              </a:rPr>
              <a:t>Information about ES provided by KBAs, WHS and PAs can be useful for many reasons, including increasing support for safeguarding the multiple benefits provided by sites, informing management decisions, ensuring equity in resource use and benefits sharing, and enabling evaluation of the consequences of management or policy changes on ES provided by the sites</a:t>
            </a:r>
            <a:endParaRPr b="0" lang="nl-NL" sz="1000" strike="noStrike" u="none">
              <a:solidFill>
                <a:srgbClr val="000000"/>
              </a:solidFill>
              <a:effectLst/>
              <a:uFillTx/>
              <a:latin typeface="Arial"/>
            </a:endParaRPr>
          </a:p>
          <a:p>
            <a:pPr indent="0">
              <a:lnSpc>
                <a:spcPct val="100000"/>
              </a:lnSpc>
              <a:buNone/>
            </a:pPr>
            <a:endParaRPr b="0" lang="nl-NL" sz="1000" strike="noStrike" u="none">
              <a:solidFill>
                <a:srgbClr val="000000"/>
              </a:solidFill>
              <a:effectLst/>
              <a:uFillTx/>
              <a:latin typeface="Arial"/>
            </a:endParaRPr>
          </a:p>
        </p:txBody>
      </p:sp>
      <p:sp>
        <p:nvSpPr>
          <p:cNvPr id="289" name="PlaceHolder 3"/>
          <p:cNvSpPr>
            <a:spLocks noGrp="1"/>
          </p:cNvSpPr>
          <p:nvPr>
            <p:ph type="hdr"/>
          </p:nvPr>
        </p:nvSpPr>
        <p:spPr>
          <a:xfrm>
            <a:off x="0" y="0"/>
            <a:ext cx="3075840" cy="510840"/>
          </a:xfrm>
          <a:prstGeom prst="rect">
            <a:avLst/>
          </a:prstGeom>
          <a:noFill/>
          <a:ln w="0">
            <a:noFill/>
          </a:ln>
        </p:spPr>
        <p:txBody>
          <a:bodyPr numCol="1" spcCol="0" lIns="99000" rIns="99000" tIns="49680" bIns="49680" anchor="t">
            <a:noAutofit/>
          </a:bodyPr>
          <a:p>
            <a:pPr indent="0">
              <a:buNone/>
            </a:pPr>
            <a:endParaRPr b="0" lang="nl-NL" sz="1100" strike="noStrike" u="none">
              <a:solidFill>
                <a:schemeClr val="dk1"/>
              </a:solidFill>
              <a:effectLst/>
              <a:uFillTx/>
              <a:latin typeface="Arial"/>
              <a:ea typeface="+mn-ea"/>
            </a:endParaRPr>
          </a:p>
        </p:txBody>
      </p:sp>
      <p:sp>
        <p:nvSpPr>
          <p:cNvPr id="290" name="PlaceHolder 4"/>
          <p:cNvSpPr>
            <a:spLocks noGrp="1"/>
          </p:cNvSpPr>
          <p:nvPr>
            <p:ph type="dt" idx="46"/>
          </p:nvPr>
        </p:nvSpPr>
        <p:spPr>
          <a:xfrm>
            <a:off x="4023360" y="0"/>
            <a:ext cx="3075840" cy="510840"/>
          </a:xfrm>
          <a:prstGeom prst="rect">
            <a:avLst/>
          </a:prstGeom>
          <a:noFill/>
          <a:ln w="0">
            <a:noFill/>
          </a:ln>
        </p:spPr>
        <p:txBody>
          <a:bodyPr numCol="1" spcCol="0" lIns="99000" rIns="99000" tIns="49680" bIns="49680" anchor="t">
            <a:noAutofit/>
          </a:bodyPr>
          <a:lstStyle>
            <a:lvl1pPr indent="0" algn="r" defTabSz="990720">
              <a:lnSpc>
                <a:spcPct val="100000"/>
              </a:lnSpc>
              <a:buNone/>
              <a:defRPr b="0" lang="nl-NL" sz="1100" strike="noStrike" u="none">
                <a:solidFill>
                  <a:schemeClr val="dk1"/>
                </a:solidFill>
                <a:effectLst/>
                <a:uFillTx/>
                <a:latin typeface="Arial"/>
                <a:ea typeface="+mn-ea"/>
              </a:defRPr>
            </a:lvl1pPr>
          </a:lstStyle>
          <a:p>
            <a:pPr indent="0" algn="r" defTabSz="990720">
              <a:lnSpc>
                <a:spcPct val="100000"/>
              </a:lnSpc>
              <a:buNone/>
            </a:pPr>
            <a:r>
              <a:rPr b="0" lang="nl-NL" sz="1100" strike="noStrike" u="none">
                <a:solidFill>
                  <a:schemeClr val="dk1"/>
                </a:solidFill>
                <a:effectLst/>
                <a:uFillTx/>
                <a:latin typeface="Arial"/>
                <a:ea typeface="+mn-ea"/>
              </a:rPr>
              <a:t>tests</a:t>
            </a:r>
            <a:endParaRPr b="0" lang="nl-NL" sz="1100" strike="noStrike" u="none">
              <a:solidFill>
                <a:srgbClr val="000000"/>
              </a:solidFill>
              <a:effectLst/>
              <a:uFillTx/>
              <a:latin typeface="Times New Roman"/>
            </a:endParaRPr>
          </a:p>
        </p:txBody>
      </p:sp>
      <p:sp>
        <p:nvSpPr>
          <p:cNvPr id="291" name="PlaceHolder 5"/>
          <p:cNvSpPr>
            <a:spLocks noGrp="1"/>
          </p:cNvSpPr>
          <p:nvPr>
            <p:ph type="ftr" idx="47"/>
          </p:nvPr>
        </p:nvSpPr>
        <p:spPr>
          <a:xfrm>
            <a:off x="0" y="9723600"/>
            <a:ext cx="3075840" cy="510840"/>
          </a:xfrm>
          <a:prstGeom prst="rect">
            <a:avLst/>
          </a:prstGeom>
          <a:noFill/>
          <a:ln w="0">
            <a:noFill/>
          </a:ln>
        </p:spPr>
        <p:txBody>
          <a:bodyPr numCol="1" spcCol="0" lIns="99000" rIns="99000" tIns="49680" bIns="49680" anchor="b">
            <a:noAutofit/>
          </a:bodyPr>
          <a:p>
            <a:pPr indent="0">
              <a:buNone/>
            </a:pPr>
            <a:endParaRPr b="0" lang="nl-NL" sz="1100" strike="noStrike" u="none">
              <a:solidFill>
                <a:schemeClr val="dk1"/>
              </a:solidFill>
              <a:effectLst/>
              <a:uFillTx/>
              <a:latin typeface="Arial"/>
              <a:ea typeface="+mn-ea"/>
            </a:endParaRPr>
          </a:p>
        </p:txBody>
      </p:sp>
      <p:sp>
        <p:nvSpPr>
          <p:cNvPr id="292" name="PlaceHolder 6"/>
          <p:cNvSpPr>
            <a:spLocks noGrp="1"/>
          </p:cNvSpPr>
          <p:nvPr>
            <p:ph type="sldNum" idx="48"/>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nl-NL" sz="1100" strike="noStrike" u="none">
                <a:solidFill>
                  <a:schemeClr val="dk1"/>
                </a:solidFill>
                <a:effectLst/>
                <a:uFillTx/>
                <a:latin typeface="Arial"/>
                <a:ea typeface="+mn-ea"/>
              </a:defRPr>
            </a:lvl1pPr>
          </a:lstStyle>
          <a:p>
            <a:pPr indent="0" algn="r" defTabSz="990720">
              <a:lnSpc>
                <a:spcPct val="100000"/>
              </a:lnSpc>
              <a:buNone/>
            </a:pPr>
            <a:fld id="{2604E43D-59B8-43F8-97AD-5A00538F58EE}" type="slidenum">
              <a:rPr b="0" lang="nl-NL"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139680" y="768240"/>
            <a:ext cx="6819480" cy="3836520"/>
          </a:xfrm>
          <a:prstGeom prst="rect">
            <a:avLst/>
          </a:prstGeom>
          <a:ln w="0">
            <a:noFill/>
          </a:ln>
        </p:spPr>
      </p:sp>
      <p:sp>
        <p:nvSpPr>
          <p:cNvPr id="294" name="PlaceHolder 2"/>
          <p:cNvSpPr>
            <a:spLocks noGrp="1"/>
          </p:cNvSpPr>
          <p:nvPr>
            <p:ph type="body"/>
          </p:nvPr>
        </p:nvSpPr>
        <p:spPr>
          <a:xfrm>
            <a:off x="947160" y="4861080"/>
            <a:ext cx="5204880" cy="4605120"/>
          </a:xfrm>
          <a:prstGeom prst="rect">
            <a:avLst/>
          </a:prstGeom>
          <a:noFill/>
          <a:ln w="0">
            <a:noFill/>
          </a:ln>
        </p:spPr>
        <p:txBody>
          <a:bodyPr numCol="1" spcCol="0" lIns="99000" rIns="99000" tIns="49680" bIns="49680" anchor="t">
            <a:noAutofit/>
          </a:bodyPr>
          <a:p>
            <a:pPr indent="0">
              <a:buNone/>
            </a:pPr>
            <a:endParaRPr b="0" lang="nl-NL" sz="1800" strike="noStrike" u="none">
              <a:solidFill>
                <a:srgbClr val="000000"/>
              </a:solidFill>
              <a:effectLst/>
              <a:uFillTx/>
              <a:latin typeface="Arial"/>
            </a:endParaRPr>
          </a:p>
        </p:txBody>
      </p:sp>
      <p:sp>
        <p:nvSpPr>
          <p:cNvPr id="295" name="PlaceHolder 3"/>
          <p:cNvSpPr>
            <a:spLocks noGrp="1"/>
          </p:cNvSpPr>
          <p:nvPr>
            <p:ph type="sldNum" idx="49"/>
          </p:nvPr>
        </p:nvSpPr>
        <p:spPr>
          <a:xfrm>
            <a:off x="4023360" y="9723600"/>
            <a:ext cx="3075840" cy="510840"/>
          </a:xfrm>
          <a:prstGeom prst="rect">
            <a:avLst/>
          </a:prstGeom>
          <a:noFill/>
          <a:ln w="0">
            <a:noFill/>
          </a:ln>
        </p:spPr>
        <p:txBody>
          <a:bodyPr numCol="1" spcCol="0" lIns="99000" rIns="99000" tIns="49680" bIns="49680" anchor="b">
            <a:noAutofit/>
          </a:bodyPr>
          <a:lstStyle>
            <a:lvl1pPr indent="0" algn="r" defTabSz="990720">
              <a:lnSpc>
                <a:spcPct val="100000"/>
              </a:lnSpc>
              <a:buNone/>
              <a:defRPr b="0" lang="en-GB" sz="1100" strike="noStrike" u="none">
                <a:solidFill>
                  <a:schemeClr val="dk1"/>
                </a:solidFill>
                <a:effectLst/>
                <a:uFillTx/>
                <a:latin typeface="Arial"/>
                <a:ea typeface="+mn-ea"/>
              </a:defRPr>
            </a:lvl1pPr>
          </a:lstStyle>
          <a:p>
            <a:pPr indent="0" algn="r" defTabSz="990720">
              <a:lnSpc>
                <a:spcPct val="100000"/>
              </a:lnSpc>
              <a:buNone/>
            </a:pPr>
            <a:fld id="{5D056592-78C8-4BD4-8775-0A5E9E72A8CC}" type="slidenum">
              <a:rPr b="0" lang="en-GB" sz="1100" strike="noStrike" u="none">
                <a:solidFill>
                  <a:schemeClr val="dk1"/>
                </a:solidFill>
                <a:effectLst/>
                <a:uFillTx/>
                <a:latin typeface="Arial"/>
                <a:ea typeface="+mn-ea"/>
              </a:rPr>
              <a:t>&lt;nummer&gt;</a:t>
            </a:fld>
            <a:endParaRPr b="0" lang="nl-NL" sz="11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143960"/>
        </a:solidFill>
      </p:bgPr>
    </p:bg>
    <p:spTree>
      <p:nvGrpSpPr>
        <p:cNvPr id="1" name=""/>
        <p:cNvGrpSpPr/>
        <p:nvPr/>
      </p:nvGrpSpPr>
      <p:grpSpPr>
        <a:xfrm>
          <a:off x="0" y="0"/>
          <a:ext cx="0" cy="0"/>
          <a:chOff x="0" y="0"/>
          <a:chExt cx="0" cy="0"/>
        </a:xfrm>
      </p:grpSpPr>
      <p:pic>
        <p:nvPicPr>
          <p:cNvPr id="0" name="Picture 2" descr=""/>
          <p:cNvPicPr/>
          <p:nvPr/>
        </p:nvPicPr>
        <p:blipFill>
          <a:blip r:embed="rId2"/>
          <a:stretch/>
        </p:blipFill>
        <p:spPr>
          <a:xfrm>
            <a:off x="0" y="1775160"/>
            <a:ext cx="9037080" cy="5084640"/>
          </a:xfrm>
          <a:prstGeom prst="rect">
            <a:avLst/>
          </a:prstGeom>
          <a:solidFill>
            <a:srgbClr val="143960"/>
          </a:solidFill>
          <a:ln w="0">
            <a:noFill/>
          </a:ln>
        </p:spPr>
      </p:pic>
      <p:sp>
        <p:nvSpPr>
          <p:cNvPr id="1" name="PlaceHolder 1"/>
          <p:cNvSpPr>
            <a:spLocks noGrp="1"/>
          </p:cNvSpPr>
          <p:nvPr>
            <p:ph type="title"/>
          </p:nvPr>
        </p:nvSpPr>
        <p:spPr>
          <a:xfrm>
            <a:off x="954720" y="441360"/>
            <a:ext cx="10041120" cy="485280"/>
          </a:xfrm>
          <a:prstGeom prst="rect">
            <a:avLst/>
          </a:prstGeom>
          <a:noFill/>
          <a:ln w="0">
            <a:noFill/>
          </a:ln>
        </p:spPr>
        <p:txBody>
          <a:bodyPr numCol="1" spcCol="0" lIns="0" rIns="0" tIns="0" bIns="0" anchor="t">
            <a:noAutofit/>
          </a:bodyPr>
          <a:p>
            <a:pPr indent="0" defTabSz="914400">
              <a:lnSpc>
                <a:spcPct val="100000"/>
              </a:lnSpc>
              <a:buNone/>
            </a:pPr>
            <a:r>
              <a:rPr b="1" lang="nl-NL" sz="3200" strike="noStrike" u="none">
                <a:solidFill>
                  <a:schemeClr val="lt1"/>
                </a:solidFill>
                <a:effectLst/>
                <a:uFillTx/>
                <a:latin typeface="Arial"/>
              </a:rPr>
              <a:t>Natural capital accounting</a:t>
            </a:r>
            <a:endParaRPr b="0" lang="nl-NL" sz="3200" strike="noStrike" u="none">
              <a:solidFill>
                <a:schemeClr val="dk1"/>
              </a:solidFill>
              <a:effectLst/>
              <a:uFillTx/>
              <a:latin typeface="Arial"/>
            </a:endParaRPr>
          </a:p>
        </p:txBody>
      </p:sp>
      <p:sp>
        <p:nvSpPr>
          <p:cNvPr id="2" name="PlaceHolder 2"/>
          <p:cNvSpPr>
            <a:spLocks noGrp="1"/>
          </p:cNvSpPr>
          <p:nvPr>
            <p:ph type="sldNum" idx="1"/>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spcBef>
                <a:spcPts val="601"/>
              </a:spcBef>
              <a:buNone/>
              <a:defRPr b="1" lang="en-GB" sz="1200" strike="noStrike" u="none">
                <a:solidFill>
                  <a:schemeClr val="dk1">
                    <a:tint val="75000"/>
                  </a:schemeClr>
                </a:solidFill>
                <a:effectLst/>
                <a:uFillTx/>
                <a:latin typeface="Arial"/>
              </a:defRPr>
            </a:lvl1pPr>
          </a:lstStyle>
          <a:p>
            <a:pPr indent="0" algn="r">
              <a:lnSpc>
                <a:spcPct val="100000"/>
              </a:lnSpc>
              <a:spcBef>
                <a:spcPts val="601"/>
              </a:spcBef>
              <a:buNone/>
            </a:pPr>
            <a:fld id="{FFED86C6-8CF5-4F78-B9FE-6D1D458723DE}" type="slidenum">
              <a:rPr b="1" lang="en-GB" sz="1200" strike="noStrike" u="none">
                <a:solidFill>
                  <a:schemeClr val="dk1">
                    <a:tint val="75000"/>
                  </a:schemeClr>
                </a:solidFill>
                <a:effectLst/>
                <a:uFillTx/>
                <a:latin typeface="Arial"/>
              </a:rPr>
              <a:t>&lt;nummer&gt;</a:t>
            </a:fld>
            <a:endParaRPr b="0" lang="nl-NL" sz="1200" strike="noStrike" u="none">
              <a:solidFill>
                <a:srgbClr val="ffffff"/>
              </a:solidFill>
              <a:effectLst/>
              <a:uFillTx/>
              <a:latin typeface="Times New Roman"/>
            </a:endParaRPr>
          </a:p>
        </p:txBody>
      </p:sp>
      <p:sp>
        <p:nvSpPr>
          <p:cNvPr id="3"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ffffff"/>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ffffff"/>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ffffff"/>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verview slide - White">
    <p:bg>
      <p:bgPr>
        <a:solidFill>
          <a:srgbClr val="ffffff"/>
        </a:solidFill>
      </p:bgPr>
    </p:bg>
    <p:spTree>
      <p:nvGrpSpPr>
        <p:cNvPr id="1" name=""/>
        <p:cNvGrpSpPr/>
        <p:nvPr/>
      </p:nvGrpSpPr>
      <p:grpSpPr>
        <a:xfrm>
          <a:off x="0" y="0"/>
          <a:ext cx="0" cy="0"/>
          <a:chOff x="0" y="0"/>
          <a:chExt cx="0" cy="0"/>
        </a:xfrm>
      </p:grpSpPr>
      <p:pic>
        <p:nvPicPr>
          <p:cNvPr id="41" name="Picture 1" descr=""/>
          <p:cNvPicPr/>
          <p:nvPr/>
        </p:nvPicPr>
        <p:blipFill>
          <a:blip r:embed="rId2"/>
          <a:stretch/>
        </p:blipFill>
        <p:spPr>
          <a:xfrm>
            <a:off x="0" y="1775520"/>
            <a:ext cx="9036360" cy="5084280"/>
          </a:xfrm>
          <a:prstGeom prst="rect">
            <a:avLst/>
          </a:prstGeom>
          <a:noFill/>
          <a:ln w="0">
            <a:noFill/>
          </a:ln>
        </p:spPr>
      </p:pic>
      <p:sp>
        <p:nvSpPr>
          <p:cNvPr id="42" name="PlaceHolder 1"/>
          <p:cNvSpPr>
            <a:spLocks noGrp="1"/>
          </p:cNvSpPr>
          <p:nvPr>
            <p:ph type="body"/>
          </p:nvPr>
        </p:nvSpPr>
        <p:spPr>
          <a:xfrm>
            <a:off x="6518160" y="2936520"/>
            <a:ext cx="4513680" cy="3533040"/>
          </a:xfrm>
          <a:prstGeom prst="rect">
            <a:avLst/>
          </a:prstGeom>
          <a:noFill/>
          <a:ln w="0">
            <a:noFill/>
          </a:ln>
        </p:spPr>
        <p:txBody>
          <a:bodyPr numCol="1" spcCol="0" lIns="0" rIns="0" tIns="0" bIns="0" anchor="t">
            <a:no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43" name="PlaceHolder 2"/>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a:buNone/>
            </a:pPr>
            <a:r>
              <a:rPr b="0" lang="nl-NL" sz="2800" strike="noStrike" u="none">
                <a:solidFill>
                  <a:schemeClr val="dk1"/>
                </a:solidFill>
                <a:effectLst/>
                <a:uFillTx/>
                <a:latin typeface="Arial"/>
              </a:rPr>
              <a:t>Klik om de opmaak van de titeltekst te bewerken</a:t>
            </a:r>
            <a:endParaRPr b="0" lang="nl-NL" sz="2800" strike="noStrike" u="none">
              <a:solidFill>
                <a:schemeClr val="dk1"/>
              </a:solidFill>
              <a:effectLst/>
              <a:uFillTx/>
              <a:latin typeface="Arial"/>
            </a:endParaRPr>
          </a:p>
        </p:txBody>
      </p:sp>
      <p:sp>
        <p:nvSpPr>
          <p:cNvPr id="44" name="PlaceHolder 3"/>
          <p:cNvSpPr>
            <a:spLocks noGrp="1"/>
          </p:cNvSpPr>
          <p:nvPr>
            <p:ph type="body"/>
          </p:nvPr>
        </p:nvSpPr>
        <p:spPr>
          <a:xfrm>
            <a:off x="958680" y="1223640"/>
            <a:ext cx="10077120" cy="4498560"/>
          </a:xfrm>
          <a:prstGeom prst="rect">
            <a:avLst/>
          </a:prstGeom>
          <a:noFill/>
          <a:ln w="0">
            <a:noFill/>
          </a:ln>
        </p:spPr>
        <p:txBody>
          <a:bodyPr numCol="1" spcCol="0" lIns="0" rIns="0" tIns="0" bIns="0" anchor="t">
            <a:no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45" name="PlaceHolder 4"/>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spcBef>
                <a:spcPts val="601"/>
              </a:spcBef>
              <a:buNone/>
              <a:defRPr b="1" lang="en-GB" sz="1200" strike="noStrike" u="none">
                <a:solidFill>
                  <a:schemeClr val="dk1">
                    <a:tint val="75000"/>
                  </a:schemeClr>
                </a:solidFill>
                <a:effectLst/>
                <a:uFillTx/>
                <a:latin typeface="Arial"/>
              </a:defRPr>
            </a:lvl1pPr>
          </a:lstStyle>
          <a:p>
            <a:pPr indent="0" algn="r">
              <a:lnSpc>
                <a:spcPct val="100000"/>
              </a:lnSpc>
              <a:spcBef>
                <a:spcPts val="601"/>
              </a:spcBef>
              <a:buNone/>
            </a:pPr>
            <a:fld id="{90DD3DC3-68E3-4234-9F27-C6DB491B0AFE}" type="slidenum">
              <a:rPr b="1" lang="en-GB" sz="1200" strike="noStrike" u="none">
                <a:solidFill>
                  <a:schemeClr val="dk1">
                    <a:tint val="75000"/>
                  </a:schemeClr>
                </a:solidFill>
                <a:effectLst/>
                <a:uFillTx/>
                <a:latin typeface="Arial"/>
              </a:rPr>
              <a:t>&lt;nummer&gt;</a:t>
            </a:fld>
            <a:endParaRPr b="0" lang="nl-NL"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with list - Dark blue">
    <p:bg>
      <p:bgPr>
        <a:solidFill>
          <a:srgbClr val="143960"/>
        </a:solidFill>
      </p:bgPr>
    </p:bg>
    <p:spTree>
      <p:nvGrpSpPr>
        <p:cNvPr id="1" name=""/>
        <p:cNvGrpSpPr/>
        <p:nvPr/>
      </p:nvGrpSpPr>
      <p:grpSpPr>
        <a:xfrm>
          <a:off x="0" y="0"/>
          <a:ext cx="0" cy="0"/>
          <a:chOff x="0" y="0"/>
          <a:chExt cx="0" cy="0"/>
        </a:xfrm>
      </p:grpSpPr>
      <p:pic>
        <p:nvPicPr>
          <p:cNvPr id="46" name="Picture 8" descr=""/>
          <p:cNvPicPr/>
          <p:nvPr/>
        </p:nvPicPr>
        <p:blipFill>
          <a:blip r:embed="rId2"/>
          <a:stretch/>
        </p:blipFill>
        <p:spPr>
          <a:xfrm>
            <a:off x="0" y="1723680"/>
            <a:ext cx="9128520" cy="5136120"/>
          </a:xfrm>
          <a:prstGeom prst="rect">
            <a:avLst/>
          </a:prstGeom>
          <a:noFill/>
          <a:ln w="0">
            <a:noFill/>
          </a:ln>
        </p:spPr>
      </p:pic>
      <p:sp>
        <p:nvSpPr>
          <p:cNvPr id="47"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a:buNone/>
            </a:pPr>
            <a:r>
              <a:rPr b="0" lang="nl-NL" sz="2800" strike="noStrike" u="none">
                <a:solidFill>
                  <a:schemeClr val="dk1"/>
                </a:solidFill>
                <a:effectLst/>
                <a:uFillTx/>
                <a:latin typeface="Arial"/>
              </a:rPr>
              <a:t>Klik om de opmaak van de titeltekst te bewerken</a:t>
            </a:r>
            <a:endParaRPr b="0" lang="nl-NL" sz="2800" strike="noStrike" u="none">
              <a:solidFill>
                <a:schemeClr val="dk1"/>
              </a:solidFill>
              <a:effectLst/>
              <a:uFillTx/>
              <a:latin typeface="Arial"/>
            </a:endParaRPr>
          </a:p>
        </p:txBody>
      </p:sp>
      <p:sp>
        <p:nvSpPr>
          <p:cNvPr id="48" name="PlaceHolder 2"/>
          <p:cNvSpPr>
            <a:spLocks noGrp="1"/>
          </p:cNvSpPr>
          <p:nvPr>
            <p:ph type="body"/>
          </p:nvPr>
        </p:nvSpPr>
        <p:spPr>
          <a:xfrm>
            <a:off x="958680" y="1619280"/>
            <a:ext cx="10077120" cy="4498560"/>
          </a:xfrm>
          <a:prstGeom prst="rect">
            <a:avLst/>
          </a:prstGeom>
          <a:noFill/>
          <a:ln w="0">
            <a:noFill/>
          </a:ln>
        </p:spPr>
        <p:txBody>
          <a:bodyPr numCol="1" spcCol="0" lIns="0" rIns="0" tIns="0" bIns="0" anchor="t">
            <a:noAutofit/>
          </a:bodyPr>
          <a:p>
            <a:pPr marL="432000" indent="-324000">
              <a:spcBef>
                <a:spcPts val="1417"/>
              </a:spcBef>
              <a:buClr>
                <a:srgbClr val="ffffff"/>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ffffff"/>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ffffff"/>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ffffff"/>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49" name="PlaceHolder 3"/>
          <p:cNvSpPr>
            <a:spLocks noGrp="1"/>
          </p:cNvSpPr>
          <p:nvPr>
            <p:ph type="sldNum" idx="19"/>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spcBef>
                <a:spcPts val="601"/>
              </a:spcBef>
              <a:buNone/>
              <a:defRPr b="1" lang="en-GB" sz="1200" strike="noStrike" u="none">
                <a:solidFill>
                  <a:schemeClr val="dk1">
                    <a:tint val="75000"/>
                  </a:schemeClr>
                </a:solidFill>
                <a:effectLst/>
                <a:uFillTx/>
                <a:latin typeface="Arial"/>
              </a:defRPr>
            </a:lvl1pPr>
          </a:lstStyle>
          <a:p>
            <a:pPr indent="0" algn="r">
              <a:lnSpc>
                <a:spcPct val="100000"/>
              </a:lnSpc>
              <a:spcBef>
                <a:spcPts val="601"/>
              </a:spcBef>
              <a:buNone/>
            </a:pPr>
            <a:fld id="{51967025-A2DE-416A-B406-77A98F00AFE3}" type="slidenum">
              <a:rPr b="1" lang="en-GB" sz="1200" strike="noStrike" u="none">
                <a:solidFill>
                  <a:schemeClr val="dk1">
                    <a:tint val="75000"/>
                  </a:schemeClr>
                </a:solidFill>
                <a:effectLst/>
                <a:uFillTx/>
                <a:latin typeface="Arial"/>
              </a:rPr>
              <a:t>&lt;nummer&gt;</a:t>
            </a:fld>
            <a:endParaRPr b="0" lang="nl-NL" sz="1200" strike="noStrike" u="none">
              <a:solidFill>
                <a:srgbClr val="ffffff"/>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with list - Grey">
    <p:bg>
      <p:bgPr>
        <a:solidFill>
          <a:srgbClr val="c6d2db"/>
        </a:solidFill>
      </p:bgPr>
    </p:bg>
    <p:spTree>
      <p:nvGrpSpPr>
        <p:cNvPr id="1" name=""/>
        <p:cNvGrpSpPr/>
        <p:nvPr/>
      </p:nvGrpSpPr>
      <p:grpSpPr>
        <a:xfrm>
          <a:off x="0" y="0"/>
          <a:ext cx="0" cy="0"/>
          <a:chOff x="0" y="0"/>
          <a:chExt cx="0" cy="0"/>
        </a:xfrm>
      </p:grpSpPr>
      <p:pic>
        <p:nvPicPr>
          <p:cNvPr id="50" name="Picture 7" descr=""/>
          <p:cNvPicPr/>
          <p:nvPr/>
        </p:nvPicPr>
        <p:blipFill>
          <a:blip r:embed="rId2"/>
          <a:stretch/>
        </p:blipFill>
        <p:spPr>
          <a:xfrm>
            <a:off x="0" y="1755360"/>
            <a:ext cx="9072000" cy="5104440"/>
          </a:xfrm>
          <a:prstGeom prst="rect">
            <a:avLst/>
          </a:prstGeom>
          <a:noFill/>
          <a:ln w="0">
            <a:noFill/>
          </a:ln>
        </p:spPr>
      </p:pic>
      <p:sp>
        <p:nvSpPr>
          <p:cNvPr id="51"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a:buNone/>
            </a:pPr>
            <a:r>
              <a:rPr b="0" lang="nl-NL" sz="2800" strike="noStrike" u="none">
                <a:solidFill>
                  <a:schemeClr val="dk1"/>
                </a:solidFill>
                <a:effectLst/>
                <a:uFillTx/>
                <a:latin typeface="Arial"/>
              </a:rPr>
              <a:t>Klik om de opmaak van de titeltekst te bewerken</a:t>
            </a:r>
            <a:endParaRPr b="0" lang="nl-NL" sz="2800" strike="noStrike" u="none">
              <a:solidFill>
                <a:schemeClr val="dk1"/>
              </a:solidFill>
              <a:effectLst/>
              <a:uFillTx/>
              <a:latin typeface="Arial"/>
            </a:endParaRPr>
          </a:p>
        </p:txBody>
      </p:sp>
      <p:sp>
        <p:nvSpPr>
          <p:cNvPr id="52" name="PlaceHolder 2"/>
          <p:cNvSpPr>
            <a:spLocks noGrp="1"/>
          </p:cNvSpPr>
          <p:nvPr>
            <p:ph type="body"/>
          </p:nvPr>
        </p:nvSpPr>
        <p:spPr>
          <a:xfrm>
            <a:off x="958680" y="1619280"/>
            <a:ext cx="10077120" cy="4498560"/>
          </a:xfrm>
          <a:prstGeom prst="rect">
            <a:avLst/>
          </a:prstGeom>
          <a:noFill/>
          <a:ln w="0">
            <a:noFill/>
          </a:ln>
        </p:spPr>
        <p:txBody>
          <a:bodyPr numCol="1" spcCol="0" lIns="0" rIns="0" tIns="0" bIns="0" anchor="t">
            <a:no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53" name="PlaceHolder 3"/>
          <p:cNvSpPr>
            <a:spLocks noGrp="1"/>
          </p:cNvSpPr>
          <p:nvPr>
            <p:ph type="sldNum" idx="20"/>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spcBef>
                <a:spcPts val="601"/>
              </a:spcBef>
              <a:buNone/>
              <a:defRPr b="1" lang="en-GB" sz="1200" strike="noStrike" u="none">
                <a:solidFill>
                  <a:schemeClr val="dk1">
                    <a:tint val="75000"/>
                  </a:schemeClr>
                </a:solidFill>
                <a:effectLst/>
                <a:uFillTx/>
                <a:latin typeface="Arial"/>
              </a:defRPr>
            </a:lvl1pPr>
          </a:lstStyle>
          <a:p>
            <a:pPr indent="0" algn="r">
              <a:lnSpc>
                <a:spcPct val="100000"/>
              </a:lnSpc>
              <a:spcBef>
                <a:spcPts val="601"/>
              </a:spcBef>
              <a:buNone/>
            </a:pPr>
            <a:fld id="{546B73AD-0F88-45FF-B0A4-64CCD35F2C89}" type="slidenum">
              <a:rPr b="1" lang="en-GB" sz="1200" strike="noStrike" u="none">
                <a:solidFill>
                  <a:schemeClr val="dk1">
                    <a:tint val="75000"/>
                  </a:schemeClr>
                </a:solidFill>
                <a:effectLst/>
                <a:uFillTx/>
                <a:latin typeface="Arial"/>
              </a:rPr>
              <a:t>&lt;nummer&gt;</a:t>
            </a:fld>
            <a:endParaRPr b="0" lang="nl-NL" sz="12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with list - White">
    <p:bg>
      <p:bgPr>
        <a:solidFill>
          <a:srgbClr val="ffffff"/>
        </a:solidFill>
      </p:bgPr>
    </p:bg>
    <p:spTree>
      <p:nvGrpSpPr>
        <p:cNvPr id="1" name=""/>
        <p:cNvGrpSpPr/>
        <p:nvPr/>
      </p:nvGrpSpPr>
      <p:grpSpPr>
        <a:xfrm>
          <a:off x="0" y="0"/>
          <a:ext cx="0" cy="0"/>
          <a:chOff x="0" y="0"/>
          <a:chExt cx="0" cy="0"/>
        </a:xfrm>
      </p:grpSpPr>
      <p:pic>
        <p:nvPicPr>
          <p:cNvPr id="54" name="Picture 6" descr=""/>
          <p:cNvPicPr/>
          <p:nvPr/>
        </p:nvPicPr>
        <p:blipFill>
          <a:blip r:embed="rId2"/>
          <a:stretch/>
        </p:blipFill>
        <p:spPr>
          <a:xfrm>
            <a:off x="0" y="1750320"/>
            <a:ext cx="9081000" cy="5109480"/>
          </a:xfrm>
          <a:prstGeom prst="rect">
            <a:avLst/>
          </a:prstGeom>
          <a:noFill/>
          <a:ln w="0">
            <a:noFill/>
          </a:ln>
        </p:spPr>
      </p:pic>
      <p:sp>
        <p:nvSpPr>
          <p:cNvPr id="55"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a:buNone/>
            </a:pPr>
            <a:r>
              <a:rPr b="0" lang="nl-NL" sz="2800" strike="noStrike" u="none">
                <a:solidFill>
                  <a:schemeClr val="dk1"/>
                </a:solidFill>
                <a:effectLst/>
                <a:uFillTx/>
                <a:latin typeface="Arial"/>
              </a:rPr>
              <a:t>Klik om de opmaak van de titeltekst te bewerken</a:t>
            </a:r>
            <a:endParaRPr b="0" lang="nl-NL" sz="2800" strike="noStrike" u="none">
              <a:solidFill>
                <a:schemeClr val="dk1"/>
              </a:solidFill>
              <a:effectLst/>
              <a:uFillTx/>
              <a:latin typeface="Arial"/>
            </a:endParaRPr>
          </a:p>
        </p:txBody>
      </p:sp>
      <p:sp>
        <p:nvSpPr>
          <p:cNvPr id="56" name="PlaceHolder 2"/>
          <p:cNvSpPr>
            <a:spLocks noGrp="1"/>
          </p:cNvSpPr>
          <p:nvPr>
            <p:ph type="body"/>
          </p:nvPr>
        </p:nvSpPr>
        <p:spPr>
          <a:xfrm>
            <a:off x="958680" y="1619280"/>
            <a:ext cx="10077120" cy="4498560"/>
          </a:xfrm>
          <a:prstGeom prst="rect">
            <a:avLst/>
          </a:prstGeom>
          <a:noFill/>
          <a:ln w="0">
            <a:noFill/>
          </a:ln>
        </p:spPr>
        <p:txBody>
          <a:bodyPr numCol="1" spcCol="0" lIns="0" rIns="0" tIns="0" bIns="0" anchor="t">
            <a:no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57" name="PlaceHolder 3"/>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spcBef>
                <a:spcPts val="601"/>
              </a:spcBef>
              <a:buNone/>
              <a:defRPr b="1" lang="en-GB" sz="1200" strike="noStrike" u="none">
                <a:solidFill>
                  <a:schemeClr val="dk1">
                    <a:tint val="75000"/>
                  </a:schemeClr>
                </a:solidFill>
                <a:effectLst/>
                <a:uFillTx/>
                <a:latin typeface="Arial"/>
              </a:defRPr>
            </a:lvl1pPr>
          </a:lstStyle>
          <a:p>
            <a:pPr indent="0" algn="r">
              <a:lnSpc>
                <a:spcPct val="100000"/>
              </a:lnSpc>
              <a:spcBef>
                <a:spcPts val="601"/>
              </a:spcBef>
              <a:buNone/>
            </a:pPr>
            <a:fld id="{9D9B9B94-D17B-4B5F-90FB-0B5F0618D655}" type="slidenum">
              <a:rPr b="1" lang="en-GB" sz="1200" strike="noStrike" u="none">
                <a:solidFill>
                  <a:schemeClr val="dk1">
                    <a:tint val="75000"/>
                  </a:schemeClr>
                </a:solidFill>
                <a:effectLst/>
                <a:uFillTx/>
                <a:latin typeface="Arial"/>
              </a:rPr>
              <a:t>&lt;nummer&gt;</a:t>
            </a:fld>
            <a:endParaRPr b="0" lang="nl-NL" sz="1200" strike="noStrike" u="non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with placeholder - Dark blue">
    <p:bg>
      <p:bgPr>
        <a:solidFill>
          <a:srgbClr val="143960"/>
        </a:solidFill>
      </p:bgPr>
    </p:bg>
    <p:spTree>
      <p:nvGrpSpPr>
        <p:cNvPr id="1" name=""/>
        <p:cNvGrpSpPr/>
        <p:nvPr/>
      </p:nvGrpSpPr>
      <p:grpSpPr>
        <a:xfrm>
          <a:off x="0" y="0"/>
          <a:ext cx="0" cy="0"/>
          <a:chOff x="0" y="0"/>
          <a:chExt cx="0" cy="0"/>
        </a:xfrm>
      </p:grpSpPr>
      <p:pic>
        <p:nvPicPr>
          <p:cNvPr id="58" name="Picture 9" descr=""/>
          <p:cNvPicPr/>
          <p:nvPr/>
        </p:nvPicPr>
        <p:blipFill>
          <a:blip r:embed="rId2"/>
          <a:stretch/>
        </p:blipFill>
        <p:spPr>
          <a:xfrm>
            <a:off x="0" y="1851120"/>
            <a:ext cx="8901720" cy="5008320"/>
          </a:xfrm>
          <a:prstGeom prst="rect">
            <a:avLst/>
          </a:prstGeom>
          <a:noFill/>
          <a:ln w="0">
            <a:noFill/>
          </a:ln>
        </p:spPr>
      </p:pic>
      <p:sp>
        <p:nvSpPr>
          <p:cNvPr id="59"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a:buNone/>
            </a:pPr>
            <a:r>
              <a:rPr b="0" lang="nl-NL" sz="2400" strike="noStrike" u="none">
                <a:solidFill>
                  <a:schemeClr val="dk1"/>
                </a:solidFill>
                <a:effectLst/>
                <a:uFillTx/>
                <a:latin typeface="Arial"/>
              </a:rPr>
              <a:t>Klik om de opmaak van de titeltekst te bewerken</a:t>
            </a:r>
            <a:endParaRPr b="0" lang="nl-NL" sz="2400" strike="noStrike" u="none">
              <a:solidFill>
                <a:schemeClr val="dk1"/>
              </a:solidFill>
              <a:effectLst/>
              <a:uFillTx/>
              <a:latin typeface="Arial"/>
            </a:endParaRPr>
          </a:p>
        </p:txBody>
      </p:sp>
      <p:sp>
        <p:nvSpPr>
          <p:cNvPr id="60" name="TextBox 6"/>
          <p:cNvSpPr/>
          <p:nvPr/>
        </p:nvSpPr>
        <p:spPr>
          <a:xfrm>
            <a:off x="954720" y="5778360"/>
            <a:ext cx="10077120" cy="431280"/>
          </a:xfrm>
          <a:prstGeom prst="rect">
            <a:avLst/>
          </a:prstGeom>
          <a:noFill/>
          <a:ln w="0">
            <a:noFill/>
          </a:ln>
        </p:spPr>
        <p:style>
          <a:lnRef idx="0"/>
          <a:fillRef idx="0"/>
          <a:effectRef idx="0"/>
          <a:fontRef idx="minor"/>
        </p:style>
        <p:txBody>
          <a:bodyPr lIns="0" rIns="0" tIns="0" bIns="0" anchor="t">
            <a:noAutofit/>
          </a:bodyPr>
          <a:p>
            <a:pPr>
              <a:lnSpc>
                <a:spcPct val="100000"/>
              </a:lnSpc>
              <a:spcBef>
                <a:spcPts val="601"/>
              </a:spcBef>
            </a:pPr>
            <a:r>
              <a:rPr b="0" i="1" lang="en-GB" sz="1200" strike="noStrike" u="none">
                <a:solidFill>
                  <a:srgbClr val="ffffff"/>
                </a:solidFill>
                <a:effectLst/>
                <a:uFillTx/>
                <a:latin typeface="Arial"/>
              </a:rPr>
              <a:t>Source: </a:t>
            </a:r>
            <a:endParaRPr b="0" lang="nl-NL" sz="1200" strike="noStrike" u="none">
              <a:solidFill>
                <a:srgbClr val="ffffff"/>
              </a:solidFill>
              <a:effectLst/>
              <a:uFillTx/>
              <a:latin typeface="Arial"/>
            </a:endParaRPr>
          </a:p>
        </p:txBody>
      </p:sp>
      <p:sp>
        <p:nvSpPr>
          <p:cNvPr id="61" name="PlaceHolder 2"/>
          <p:cNvSpPr>
            <a:spLocks noGrp="1"/>
          </p:cNvSpPr>
          <p:nvPr>
            <p:ph type="body"/>
          </p:nvPr>
        </p:nvSpPr>
        <p:spPr>
          <a:xfrm>
            <a:off x="954720" y="1214280"/>
            <a:ext cx="10077120" cy="4498560"/>
          </a:xfrm>
          <a:prstGeom prst="rect">
            <a:avLst/>
          </a:prstGeom>
          <a:noFill/>
          <a:ln w="0">
            <a:noFill/>
          </a:ln>
        </p:spPr>
        <p:txBody>
          <a:bodyPr numCol="1" spcCol="0" lIns="0" rIns="0" tIns="0" bIns="0" anchor="t">
            <a:noAutofit/>
          </a:bodyPr>
          <a:p>
            <a:pPr marL="432000" indent="-324000">
              <a:spcBef>
                <a:spcPts val="1417"/>
              </a:spcBef>
              <a:buClr>
                <a:srgbClr val="ffffff"/>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ffffff"/>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ffffff"/>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ffffff"/>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62" name="PlaceHolder 3"/>
          <p:cNvSpPr>
            <a:spLocks noGrp="1"/>
          </p:cNvSpPr>
          <p:nvPr>
            <p:ph type="sldNum" idx="22"/>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spcBef>
                <a:spcPts val="601"/>
              </a:spcBef>
              <a:buNone/>
              <a:defRPr b="1" lang="en-GB" sz="1200" strike="noStrike" u="none">
                <a:solidFill>
                  <a:schemeClr val="dk1">
                    <a:tint val="75000"/>
                  </a:schemeClr>
                </a:solidFill>
                <a:effectLst/>
                <a:uFillTx/>
                <a:latin typeface="Arial"/>
              </a:defRPr>
            </a:lvl1pPr>
          </a:lstStyle>
          <a:p>
            <a:pPr indent="0" algn="r">
              <a:lnSpc>
                <a:spcPct val="100000"/>
              </a:lnSpc>
              <a:spcBef>
                <a:spcPts val="601"/>
              </a:spcBef>
              <a:buNone/>
            </a:pPr>
            <a:fld id="{1BBA14D7-8FA4-4011-A168-989E25C47EA8}" type="slidenum">
              <a:rPr b="1" lang="en-GB" sz="1200" strike="noStrike" u="none">
                <a:solidFill>
                  <a:schemeClr val="dk1">
                    <a:tint val="75000"/>
                  </a:schemeClr>
                </a:solidFill>
                <a:effectLst/>
                <a:uFillTx/>
                <a:latin typeface="Arial"/>
              </a:rPr>
              <a:t>&lt;nummer&gt;</a:t>
            </a:fld>
            <a:endParaRPr b="0" lang="nl-NL" sz="1200" strike="noStrike" u="none">
              <a:solidFill>
                <a:srgbClr val="ffffff"/>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with placeholder - Grey">
    <p:bg>
      <p:bgPr>
        <a:solidFill>
          <a:srgbClr val="c6d2db"/>
        </a:solidFill>
      </p:bgPr>
    </p:bg>
    <p:spTree>
      <p:nvGrpSpPr>
        <p:cNvPr id="1" name=""/>
        <p:cNvGrpSpPr/>
        <p:nvPr/>
      </p:nvGrpSpPr>
      <p:grpSpPr>
        <a:xfrm>
          <a:off x="0" y="0"/>
          <a:ext cx="0" cy="0"/>
          <a:chOff x="0" y="0"/>
          <a:chExt cx="0" cy="0"/>
        </a:xfrm>
      </p:grpSpPr>
      <p:pic>
        <p:nvPicPr>
          <p:cNvPr id="63" name="Picture 10" descr=""/>
          <p:cNvPicPr/>
          <p:nvPr/>
        </p:nvPicPr>
        <p:blipFill>
          <a:blip r:embed="rId2"/>
          <a:stretch/>
        </p:blipFill>
        <p:spPr>
          <a:xfrm>
            <a:off x="0" y="1750320"/>
            <a:ext cx="9081000" cy="5109480"/>
          </a:xfrm>
          <a:prstGeom prst="rect">
            <a:avLst/>
          </a:prstGeom>
          <a:noFill/>
          <a:ln w="0">
            <a:noFill/>
          </a:ln>
        </p:spPr>
      </p:pic>
      <p:sp>
        <p:nvSpPr>
          <p:cNvPr id="64"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a:buNone/>
            </a:pPr>
            <a:r>
              <a:rPr b="0" lang="nl-NL" sz="2400" strike="noStrike" u="none">
                <a:solidFill>
                  <a:schemeClr val="dk1"/>
                </a:solidFill>
                <a:effectLst/>
                <a:uFillTx/>
                <a:latin typeface="Arial"/>
              </a:rPr>
              <a:t>Klik om de opmaak van de titeltekst te bewerken</a:t>
            </a:r>
            <a:endParaRPr b="0" lang="nl-NL" sz="2400" strike="noStrike" u="none">
              <a:solidFill>
                <a:schemeClr val="dk1"/>
              </a:solidFill>
              <a:effectLst/>
              <a:uFillTx/>
              <a:latin typeface="Arial"/>
            </a:endParaRPr>
          </a:p>
        </p:txBody>
      </p:sp>
      <p:sp>
        <p:nvSpPr>
          <p:cNvPr id="65" name="TextBox 6"/>
          <p:cNvSpPr/>
          <p:nvPr/>
        </p:nvSpPr>
        <p:spPr>
          <a:xfrm>
            <a:off x="954720" y="5778360"/>
            <a:ext cx="10077120" cy="431280"/>
          </a:xfrm>
          <a:prstGeom prst="rect">
            <a:avLst/>
          </a:prstGeom>
          <a:noFill/>
          <a:ln w="0">
            <a:noFill/>
          </a:ln>
        </p:spPr>
        <p:style>
          <a:lnRef idx="0"/>
          <a:fillRef idx="0"/>
          <a:effectRef idx="0"/>
          <a:fontRef idx="minor"/>
        </p:style>
        <p:txBody>
          <a:bodyPr lIns="0" rIns="0" tIns="0" bIns="0" anchor="t">
            <a:noAutofit/>
          </a:bodyPr>
          <a:p>
            <a:pPr>
              <a:lnSpc>
                <a:spcPct val="100000"/>
              </a:lnSpc>
              <a:spcBef>
                <a:spcPts val="601"/>
              </a:spcBef>
            </a:pPr>
            <a:r>
              <a:rPr b="0" i="1" lang="en-GB" sz="1200" strike="noStrike" u="none">
                <a:solidFill>
                  <a:srgbClr val="000000"/>
                </a:solidFill>
                <a:effectLst/>
                <a:uFillTx/>
                <a:latin typeface="Arial"/>
              </a:rPr>
              <a:t>Source: </a:t>
            </a:r>
            <a:endParaRPr b="0" lang="nl-NL" sz="1200" strike="noStrike" u="none">
              <a:solidFill>
                <a:srgbClr val="000000"/>
              </a:solidFill>
              <a:effectLst/>
              <a:uFillTx/>
              <a:latin typeface="Arial"/>
            </a:endParaRPr>
          </a:p>
        </p:txBody>
      </p:sp>
      <p:sp>
        <p:nvSpPr>
          <p:cNvPr id="66" name="PlaceHolder 2"/>
          <p:cNvSpPr>
            <a:spLocks noGrp="1"/>
          </p:cNvSpPr>
          <p:nvPr>
            <p:ph type="body"/>
          </p:nvPr>
        </p:nvSpPr>
        <p:spPr>
          <a:xfrm>
            <a:off x="954720" y="1214280"/>
            <a:ext cx="10077120" cy="4498560"/>
          </a:xfrm>
          <a:prstGeom prst="rect">
            <a:avLst/>
          </a:prstGeom>
          <a:noFill/>
          <a:ln w="0">
            <a:noFill/>
          </a:ln>
        </p:spPr>
        <p:txBody>
          <a:bodyPr numCol="1" spcCol="0" lIns="0" rIns="0" tIns="0" bIns="0" anchor="t">
            <a:no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67" name="PlaceHolder 3"/>
          <p:cNvSpPr>
            <a:spLocks noGrp="1"/>
          </p:cNvSpPr>
          <p:nvPr>
            <p:ph type="sldNum" idx="23"/>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spcBef>
                <a:spcPts val="601"/>
              </a:spcBef>
              <a:buNone/>
              <a:defRPr b="1" lang="en-GB" sz="1200" strike="noStrike" u="none">
                <a:solidFill>
                  <a:schemeClr val="dk1">
                    <a:tint val="75000"/>
                  </a:schemeClr>
                </a:solidFill>
                <a:effectLst/>
                <a:uFillTx/>
                <a:latin typeface="Arial"/>
              </a:defRPr>
            </a:lvl1pPr>
          </a:lstStyle>
          <a:p>
            <a:pPr indent="0" algn="r">
              <a:lnSpc>
                <a:spcPct val="100000"/>
              </a:lnSpc>
              <a:spcBef>
                <a:spcPts val="601"/>
              </a:spcBef>
              <a:buNone/>
            </a:pPr>
            <a:fld id="{4FB8F0A1-CA7D-4671-87F5-39E424C3B072}" type="slidenum">
              <a:rPr b="1" lang="en-GB" sz="1200" strike="noStrike" u="none">
                <a:solidFill>
                  <a:schemeClr val="dk1">
                    <a:tint val="75000"/>
                  </a:schemeClr>
                </a:solidFill>
                <a:effectLst/>
                <a:uFillTx/>
                <a:latin typeface="Arial"/>
              </a:rPr>
              <a:t>&lt;nummer&gt;</a:t>
            </a:fld>
            <a:endParaRPr b="0" lang="nl-NL"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with placeholder - White">
    <p:bg>
      <p:bgPr>
        <a:solidFill>
          <a:srgbClr val="ffffff"/>
        </a:solidFill>
      </p:bgPr>
    </p:bg>
    <p:spTree>
      <p:nvGrpSpPr>
        <p:cNvPr id="1" name=""/>
        <p:cNvGrpSpPr/>
        <p:nvPr/>
      </p:nvGrpSpPr>
      <p:grpSpPr>
        <a:xfrm>
          <a:off x="0" y="0"/>
          <a:ext cx="0" cy="0"/>
          <a:chOff x="0" y="0"/>
          <a:chExt cx="0" cy="0"/>
        </a:xfrm>
      </p:grpSpPr>
      <p:pic>
        <p:nvPicPr>
          <p:cNvPr id="4" name="Picture 8" descr=""/>
          <p:cNvPicPr/>
          <p:nvPr/>
        </p:nvPicPr>
        <p:blipFill>
          <a:blip r:embed="rId2"/>
          <a:stretch/>
        </p:blipFill>
        <p:spPr>
          <a:xfrm>
            <a:off x="0" y="1757160"/>
            <a:ext cx="9068760" cy="5102640"/>
          </a:xfrm>
          <a:prstGeom prst="rect">
            <a:avLst/>
          </a:prstGeom>
          <a:noFill/>
          <a:ln w="0">
            <a:noFill/>
          </a:ln>
        </p:spPr>
      </p:pic>
      <p:sp>
        <p:nvSpPr>
          <p:cNvPr id="5"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a:buNone/>
            </a:pPr>
            <a:r>
              <a:rPr b="0" lang="nl-NL" sz="2400" strike="noStrike" u="none">
                <a:solidFill>
                  <a:schemeClr val="dk1"/>
                </a:solidFill>
                <a:effectLst/>
                <a:uFillTx/>
                <a:latin typeface="Arial"/>
              </a:rPr>
              <a:t>Klik om de opmaak van de titeltekst te bewerken</a:t>
            </a:r>
            <a:endParaRPr b="0" lang="nl-NL" sz="2400" strike="noStrike" u="none">
              <a:solidFill>
                <a:schemeClr val="dk1"/>
              </a:solidFill>
              <a:effectLst/>
              <a:uFillTx/>
              <a:latin typeface="Arial"/>
            </a:endParaRPr>
          </a:p>
        </p:txBody>
      </p:sp>
      <p:sp>
        <p:nvSpPr>
          <p:cNvPr id="6" name="TextBox 5"/>
          <p:cNvSpPr/>
          <p:nvPr/>
        </p:nvSpPr>
        <p:spPr>
          <a:xfrm>
            <a:off x="954720" y="5778360"/>
            <a:ext cx="10077120" cy="431280"/>
          </a:xfrm>
          <a:prstGeom prst="rect">
            <a:avLst/>
          </a:prstGeom>
          <a:noFill/>
          <a:ln w="0">
            <a:noFill/>
          </a:ln>
        </p:spPr>
        <p:style>
          <a:lnRef idx="0"/>
          <a:fillRef idx="0"/>
          <a:effectRef idx="0"/>
          <a:fontRef idx="minor"/>
        </p:style>
        <p:txBody>
          <a:bodyPr lIns="0" rIns="0" tIns="0" bIns="0" anchor="t">
            <a:noAutofit/>
          </a:bodyPr>
          <a:p>
            <a:pPr>
              <a:lnSpc>
                <a:spcPct val="100000"/>
              </a:lnSpc>
              <a:spcBef>
                <a:spcPts val="601"/>
              </a:spcBef>
            </a:pPr>
            <a:r>
              <a:rPr b="0" i="1" lang="en-GB" sz="1200" strike="noStrike" u="none">
                <a:solidFill>
                  <a:srgbClr val="000000"/>
                </a:solidFill>
                <a:effectLst/>
                <a:uFillTx/>
                <a:latin typeface="Arial"/>
              </a:rPr>
              <a:t>Source: </a:t>
            </a:r>
            <a:endParaRPr b="0" lang="nl-NL" sz="1200" strike="noStrike" u="none">
              <a:solidFill>
                <a:srgbClr val="000000"/>
              </a:solidFill>
              <a:effectLst/>
              <a:uFillTx/>
              <a:latin typeface="Arial"/>
            </a:endParaRPr>
          </a:p>
        </p:txBody>
      </p:sp>
      <p:sp>
        <p:nvSpPr>
          <p:cNvPr id="7" name="PlaceHolder 2"/>
          <p:cNvSpPr>
            <a:spLocks noGrp="1"/>
          </p:cNvSpPr>
          <p:nvPr>
            <p:ph type="body"/>
          </p:nvPr>
        </p:nvSpPr>
        <p:spPr>
          <a:xfrm>
            <a:off x="954720" y="1214280"/>
            <a:ext cx="10077120" cy="4498560"/>
          </a:xfrm>
          <a:prstGeom prst="rect">
            <a:avLst/>
          </a:prstGeom>
          <a:noFill/>
          <a:ln w="0">
            <a:noFill/>
          </a:ln>
        </p:spPr>
        <p:txBody>
          <a:bodyPr numCol="1" spcCol="0" lIns="0" rIns="0" tIns="0" bIns="0" anchor="t">
            <a:no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8" name="PlaceHolder 3"/>
          <p:cNvSpPr>
            <a:spLocks noGrp="1"/>
          </p:cNvSpPr>
          <p:nvPr>
            <p:ph type="sldNum" idx="2"/>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spcBef>
                <a:spcPts val="601"/>
              </a:spcBef>
              <a:buNone/>
              <a:defRPr b="1" lang="en-GB" sz="1200" strike="noStrike" u="none">
                <a:solidFill>
                  <a:schemeClr val="dk1">
                    <a:tint val="75000"/>
                  </a:schemeClr>
                </a:solidFill>
                <a:effectLst/>
                <a:uFillTx/>
                <a:latin typeface="Arial"/>
              </a:defRPr>
            </a:lvl1pPr>
          </a:lstStyle>
          <a:p>
            <a:pPr indent="0" algn="r">
              <a:lnSpc>
                <a:spcPct val="100000"/>
              </a:lnSpc>
              <a:spcBef>
                <a:spcPts val="601"/>
              </a:spcBef>
              <a:buNone/>
            </a:pPr>
            <a:fld id="{947C2BC2-4377-4FFA-9932-6B7751AA94E5}" type="slidenum">
              <a:rPr b="1" lang="en-GB" sz="1200" strike="noStrike" u="none">
                <a:solidFill>
                  <a:schemeClr val="dk1">
                    <a:tint val="75000"/>
                  </a:schemeClr>
                </a:solidFill>
                <a:effectLst/>
                <a:uFillTx/>
                <a:latin typeface="Arial"/>
              </a:rPr>
              <a:t>&lt;nummer&gt;</a:t>
            </a:fld>
            <a:endParaRPr b="0" lang="nl-NL"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Text, and Content">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spcBef>
                <a:spcPts val="601"/>
              </a:spcBef>
              <a:buNone/>
              <a:defRPr b="1" lang="en-GB" sz="1200" strike="noStrike" u="none">
                <a:solidFill>
                  <a:schemeClr val="dk1">
                    <a:tint val="75000"/>
                  </a:schemeClr>
                </a:solidFill>
                <a:effectLst/>
                <a:uFillTx/>
                <a:latin typeface="Arial"/>
              </a:defRPr>
            </a:lvl1pPr>
          </a:lstStyle>
          <a:p>
            <a:pPr indent="0" algn="r">
              <a:lnSpc>
                <a:spcPct val="100000"/>
              </a:lnSpc>
              <a:spcBef>
                <a:spcPts val="601"/>
              </a:spcBef>
              <a:buNone/>
            </a:pPr>
            <a:fld id="{442AD2CB-03BA-40B8-893A-CECD516C37AC}" type="slidenum">
              <a:rPr b="1" lang="en-GB" sz="1200" strike="noStrike" u="none">
                <a:solidFill>
                  <a:schemeClr val="dk1">
                    <a:tint val="75000"/>
                  </a:schemeClr>
                </a:solidFill>
                <a:effectLst/>
                <a:uFillTx/>
                <a:latin typeface="Arial"/>
              </a:rPr>
              <a:t>&lt;nummer&gt;</a:t>
            </a:fld>
            <a:endParaRPr b="0" lang="nl-NL"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nly">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a:buNone/>
            </a:pPr>
            <a:r>
              <a:rPr b="0" lang="nl-NL" sz="2800" strike="noStrike" u="none">
                <a:solidFill>
                  <a:schemeClr val="dk1"/>
                </a:solidFill>
                <a:effectLst/>
                <a:uFillTx/>
                <a:latin typeface="Arial"/>
              </a:rPr>
              <a:t>Klik om de opmaak van de titeltekst te bewerken</a:t>
            </a:r>
            <a:endParaRPr b="0" lang="nl-NL" sz="2800" strike="noStrike" u="none">
              <a:solidFill>
                <a:schemeClr val="dk1"/>
              </a:solidFill>
              <a:effectLst/>
              <a:uFillTx/>
              <a:latin typeface="Arial"/>
            </a:endParaRPr>
          </a:p>
        </p:txBody>
      </p:sp>
      <p:sp>
        <p:nvSpPr>
          <p:cNvPr id="11" name="PlaceHolder 2"/>
          <p:cNvSpPr>
            <a:spLocks noGrp="1"/>
          </p:cNvSpPr>
          <p:nvPr>
            <p:ph type="ftr" idx="4"/>
          </p:nvPr>
        </p:nvSpPr>
        <p:spPr>
          <a:xfrm>
            <a:off x="4038480" y="6356520"/>
            <a:ext cx="4114440" cy="364680"/>
          </a:xfrm>
          <a:prstGeom prst="rect">
            <a:avLst/>
          </a:prstGeom>
          <a:noFill/>
          <a:ln w="0">
            <a:noFill/>
          </a:ln>
        </p:spPr>
        <p:txBody>
          <a:bodyPr lIns="0" rIns="0" tIns="0" bIns="0" anchor="ctr">
            <a:noAutofit/>
          </a:bodyPr>
          <a:lstStyle>
            <a:lvl1pPr indent="0" algn="ctr">
              <a:buNone/>
              <a:defRPr b="0" lang="nl-NL" sz="1400" strike="noStrike" u="none">
                <a:solidFill>
                  <a:srgbClr val="000000"/>
                </a:solidFill>
                <a:effectLst/>
                <a:uFillTx/>
                <a:latin typeface="Times New Roman"/>
              </a:defRPr>
            </a:lvl1pPr>
          </a:lstStyle>
          <a:p>
            <a:pPr indent="0" algn="ctr">
              <a:buNone/>
            </a:pPr>
            <a:r>
              <a:rPr b="0" lang="nl-NL" sz="1400" strike="noStrike" u="none">
                <a:solidFill>
                  <a:srgbClr val="000000"/>
                </a:solidFill>
                <a:effectLst/>
                <a:uFillTx/>
                <a:latin typeface="Times New Roman"/>
              </a:rPr>
              <a:t>&lt;voettekst&gt;</a:t>
            </a:r>
            <a:endParaRPr b="0" lang="nl-NL" sz="1400" strike="noStrike" u="none">
              <a:solidFill>
                <a:srgbClr val="000000"/>
              </a:solidFill>
              <a:effectLst/>
              <a:uFillTx/>
              <a:latin typeface="Times New Roman"/>
            </a:endParaRPr>
          </a:p>
        </p:txBody>
      </p:sp>
      <p:sp>
        <p:nvSpPr>
          <p:cNvPr id="12" name="PlaceHolder 3"/>
          <p:cNvSpPr>
            <a:spLocks noGrp="1"/>
          </p:cNvSpPr>
          <p:nvPr>
            <p:ph type="dt" idx="5"/>
          </p:nvPr>
        </p:nvSpPr>
        <p:spPr>
          <a:xfrm>
            <a:off x="0" y="0"/>
            <a:ext cx="0" cy="0"/>
          </a:xfrm>
          <a:prstGeom prst="rect">
            <a:avLst/>
          </a:prstGeom>
          <a:noFill/>
          <a:ln w="0">
            <a:noFill/>
          </a:ln>
        </p:spPr>
        <p:txBody>
          <a:bodyPr lIns="0" rIns="0" tIns="0" bIns="0" anchor="t">
            <a:noAutofit/>
          </a:bodyPr>
          <a:lstStyle>
            <a:lvl1pPr indent="0">
              <a:lnSpc>
                <a:spcPct val="100000"/>
              </a:lnSpc>
              <a:spcBef>
                <a:spcPts val="1500"/>
              </a:spcBef>
              <a:buNone/>
              <a:defRPr b="1" lang="en-US" sz="3000" strike="noStrike" u="none">
                <a:solidFill>
                  <a:schemeClr val="dk1">
                    <a:tint val="75000"/>
                  </a:schemeClr>
                </a:solidFill>
                <a:effectLst/>
                <a:uFillTx/>
                <a:latin typeface="Arial"/>
              </a:defRPr>
            </a:lvl1pPr>
          </a:lstStyle>
          <a:p>
            <a:pPr indent="0">
              <a:lnSpc>
                <a:spcPct val="100000"/>
              </a:lnSpc>
              <a:spcBef>
                <a:spcPts val="1500"/>
              </a:spcBef>
              <a:buNone/>
            </a:pPr>
            <a:r>
              <a:rPr b="1" lang="en-US" sz="3000" strike="noStrike" u="none">
                <a:solidFill>
                  <a:schemeClr val="dk1">
                    <a:tint val="75000"/>
                  </a:schemeClr>
                </a:solidFill>
                <a:effectLst/>
                <a:uFillTx/>
                <a:latin typeface="Arial"/>
              </a:rPr>
              <a:t>&lt;datum/tijd&gt;</a:t>
            </a:r>
            <a:endParaRPr b="0" lang="nl-NL" sz="3000" strike="noStrike" u="none">
              <a:solidFill>
                <a:srgbClr val="000000"/>
              </a:solidFill>
              <a:effectLst/>
              <a:uFillTx/>
              <a:latin typeface="Times New Roman"/>
            </a:endParaRPr>
          </a:p>
        </p:txBody>
      </p:sp>
      <p:sp>
        <p:nvSpPr>
          <p:cNvPr id="13" name="PlaceHolder 4"/>
          <p:cNvSpPr>
            <a:spLocks noGrp="1"/>
          </p:cNvSpPr>
          <p:nvPr>
            <p:ph type="sldNum" idx="6"/>
          </p:nvPr>
        </p:nvSpPr>
        <p:spPr>
          <a:xfrm>
            <a:off x="8610480" y="6356520"/>
            <a:ext cx="2742840" cy="364680"/>
          </a:xfrm>
          <a:prstGeom prst="rect">
            <a:avLst/>
          </a:prstGeom>
          <a:noFill/>
          <a:ln w="0">
            <a:noFill/>
          </a:ln>
        </p:spPr>
        <p:txBody>
          <a:bodyPr lIns="0" rIns="0" tIns="0" bIns="0" anchor="ctr">
            <a:noAutofit/>
          </a:bodyPr>
          <a:lstStyle>
            <a:lvl1pPr marL="105480" indent="0" algn="r">
              <a:lnSpc>
                <a:spcPct val="100000"/>
              </a:lnSpc>
              <a:spcBef>
                <a:spcPts val="901"/>
              </a:spcBef>
              <a:buNone/>
              <a:defRPr b="1" lang="nl-NL" sz="1800" spc="-14" strike="noStrike" u="none">
                <a:solidFill>
                  <a:schemeClr val="dk1"/>
                </a:solidFill>
                <a:effectLst/>
                <a:uFillTx/>
                <a:latin typeface="Trebuchet MS"/>
              </a:defRPr>
            </a:lvl1pPr>
          </a:lstStyle>
          <a:p>
            <a:pPr marL="105480" indent="0" algn="r">
              <a:lnSpc>
                <a:spcPct val="100000"/>
              </a:lnSpc>
              <a:spcBef>
                <a:spcPts val="901"/>
              </a:spcBef>
              <a:buNone/>
            </a:pPr>
            <a:r>
              <a:rPr b="1" lang="nl-NL" sz="1800" spc="-14" strike="noStrike" u="none">
                <a:solidFill>
                  <a:schemeClr val="dk1"/>
                </a:solidFill>
                <a:effectLst/>
                <a:uFillTx/>
                <a:latin typeface="Trebuchet MS"/>
              </a:rPr>
              <a:t>e</a:t>
            </a:r>
            <a:r>
              <a:rPr b="1" lang="nl-NL" sz="1800" spc="-20" strike="noStrike" u="none">
                <a:solidFill>
                  <a:schemeClr val="dk1"/>
                </a:solidFill>
                <a:effectLst/>
                <a:uFillTx/>
                <a:latin typeface="Trebuchet MS"/>
              </a:rPr>
              <a:t>f</a:t>
            </a:r>
            <a:r>
              <a:rPr b="1" lang="nl-NL" sz="1800" spc="-6" strike="noStrike" u="none">
                <a:solidFill>
                  <a:schemeClr val="dk1"/>
                </a:solidFill>
                <a:effectLst/>
                <a:uFillTx/>
                <a:latin typeface="Trebuchet MS"/>
              </a:rPr>
              <a:t>t</a:t>
            </a:r>
            <a:r>
              <a:rPr b="1" lang="nl-NL" sz="1800" spc="-11" strike="noStrike" u="none">
                <a:solidFill>
                  <a:schemeClr val="dk1"/>
                </a:solidFill>
                <a:effectLst/>
                <a:uFillTx/>
                <a:latin typeface="Trebuchet MS"/>
              </a:rPr>
              <a:t>ec</a:t>
            </a:r>
            <a:r>
              <a:rPr b="1" lang="nl-NL" sz="1800" spc="11" strike="noStrike" u="none">
                <a:solidFill>
                  <a:schemeClr val="dk1"/>
                </a:solidFill>
                <a:effectLst/>
                <a:uFillTx/>
                <a:latin typeface="Trebuchet MS"/>
              </a:rPr>
              <a:t> </a:t>
            </a:r>
            <a:r>
              <a:rPr b="0" lang="nl-NL" sz="1800" strike="noStrike" u="none">
                <a:solidFill>
                  <a:srgbClr val="000000"/>
                </a:solidFill>
                <a:effectLst/>
                <a:uFillTx/>
                <a:latin typeface="Trebuchet MS"/>
              </a:rPr>
              <a:t>| </a:t>
            </a:r>
            <a:fld id="{BEF7839B-63C2-4504-867E-421EEB5EBFC6}" type="slidenum">
              <a:rPr b="0" lang="nl-NL" sz="1400" strike="noStrike" u="none">
                <a:solidFill>
                  <a:srgbClr val="000000"/>
                </a:solidFill>
                <a:effectLst/>
                <a:uFillTx/>
                <a:latin typeface="Trebuchet MS"/>
              </a:rPr>
              <a:t>&lt;nummer&gt;</a:t>
            </a:fld>
            <a:endParaRPr b="0" lang="nl-NL" sz="1400" strike="noStrike" u="none">
              <a:solidFill>
                <a:srgbClr val="000000"/>
              </a:solidFill>
              <a:effectLst/>
              <a:uFillTx/>
              <a:latin typeface="Times New Roman"/>
            </a:endParaRPr>
          </a:p>
        </p:txBody>
      </p:sp>
      <p:sp>
        <p:nvSpPr>
          <p:cNvPr id="1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Slide">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98840" y="978120"/>
            <a:ext cx="10594440" cy="366120"/>
          </a:xfrm>
          <a:prstGeom prst="rect">
            <a:avLst/>
          </a:prstGeom>
          <a:noFill/>
          <a:ln w="0">
            <a:noFill/>
          </a:ln>
        </p:spPr>
        <p:txBody>
          <a:bodyPr numCol="1" spcCol="0" lIns="0" rIns="0" tIns="0" bIns="0" anchor="t">
            <a:spAutoFit/>
          </a:bodyPr>
          <a:p>
            <a:pPr indent="0">
              <a:buNone/>
            </a:pPr>
            <a:r>
              <a:rPr b="0" lang="nl-NL" sz="2400" strike="noStrike" u="none">
                <a:solidFill>
                  <a:schemeClr val="dk1"/>
                </a:solidFill>
                <a:effectLst/>
                <a:uFillTx/>
                <a:latin typeface="Arial"/>
              </a:rPr>
              <a:t>Klik om de opmaak van de titeltekst te bewerken</a:t>
            </a:r>
            <a:endParaRPr b="0" lang="nl-NL" sz="2400" strike="noStrike" u="none">
              <a:solidFill>
                <a:schemeClr val="dk1"/>
              </a:solidFill>
              <a:effectLst/>
              <a:uFillTx/>
              <a:latin typeface="Arial"/>
            </a:endParaRPr>
          </a:p>
        </p:txBody>
      </p:sp>
      <p:sp>
        <p:nvSpPr>
          <p:cNvPr id="16" name="PlaceHolder 2"/>
          <p:cNvSpPr>
            <a:spLocks noGrp="1"/>
          </p:cNvSpPr>
          <p:nvPr>
            <p:ph type="ftr" idx="7"/>
          </p:nvPr>
        </p:nvSpPr>
        <p:spPr>
          <a:xfrm>
            <a:off x="4038480" y="6356520"/>
            <a:ext cx="4114440" cy="364680"/>
          </a:xfrm>
          <a:prstGeom prst="rect">
            <a:avLst/>
          </a:prstGeom>
          <a:noFill/>
          <a:ln w="0">
            <a:noFill/>
          </a:ln>
        </p:spPr>
        <p:txBody>
          <a:bodyPr lIns="0" rIns="0" tIns="0" bIns="0" anchor="ctr">
            <a:noAutofit/>
          </a:bodyPr>
          <a:lstStyle>
            <a:lvl1pPr indent="0" algn="ctr">
              <a:buNone/>
              <a:defRPr b="0" lang="nl-NL" sz="1400" strike="noStrike" u="none">
                <a:solidFill>
                  <a:srgbClr val="000000"/>
                </a:solidFill>
                <a:effectLst/>
                <a:uFillTx/>
                <a:latin typeface="Times New Roman"/>
              </a:defRPr>
            </a:lvl1pPr>
          </a:lstStyle>
          <a:p>
            <a:pPr indent="0" algn="ctr">
              <a:buNone/>
            </a:pPr>
            <a:r>
              <a:rPr b="0" lang="nl-NL" sz="1400" strike="noStrike" u="none">
                <a:solidFill>
                  <a:srgbClr val="000000"/>
                </a:solidFill>
                <a:effectLst/>
                <a:uFillTx/>
                <a:latin typeface="Times New Roman"/>
              </a:rPr>
              <a:t>&lt;voettekst&gt;</a:t>
            </a:r>
            <a:endParaRPr b="0" lang="nl-NL" sz="1400" strike="noStrike" u="none">
              <a:solidFill>
                <a:srgbClr val="000000"/>
              </a:solidFill>
              <a:effectLst/>
              <a:uFillTx/>
              <a:latin typeface="Times New Roman"/>
            </a:endParaRPr>
          </a:p>
        </p:txBody>
      </p:sp>
      <p:sp>
        <p:nvSpPr>
          <p:cNvPr id="17" name="PlaceHolder 3"/>
          <p:cNvSpPr>
            <a:spLocks noGrp="1"/>
          </p:cNvSpPr>
          <p:nvPr>
            <p:ph type="dt" idx="8"/>
          </p:nvPr>
        </p:nvSpPr>
        <p:spPr>
          <a:xfrm>
            <a:off x="0" y="0"/>
            <a:ext cx="0" cy="0"/>
          </a:xfrm>
          <a:prstGeom prst="rect">
            <a:avLst/>
          </a:prstGeom>
          <a:noFill/>
          <a:ln w="0">
            <a:noFill/>
          </a:ln>
        </p:spPr>
        <p:txBody>
          <a:bodyPr lIns="0" rIns="0" tIns="0" bIns="0" anchor="t">
            <a:noAutofit/>
          </a:bodyPr>
          <a:lstStyle>
            <a:lvl1pPr indent="0">
              <a:lnSpc>
                <a:spcPct val="100000"/>
              </a:lnSpc>
              <a:spcBef>
                <a:spcPts val="1500"/>
              </a:spcBef>
              <a:buNone/>
              <a:defRPr b="1" lang="en-US" sz="3000" strike="noStrike" u="none">
                <a:solidFill>
                  <a:schemeClr val="dk1">
                    <a:tint val="75000"/>
                  </a:schemeClr>
                </a:solidFill>
                <a:effectLst/>
                <a:uFillTx/>
                <a:latin typeface="Arial"/>
              </a:defRPr>
            </a:lvl1pPr>
          </a:lstStyle>
          <a:p>
            <a:pPr indent="0">
              <a:lnSpc>
                <a:spcPct val="100000"/>
              </a:lnSpc>
              <a:spcBef>
                <a:spcPts val="1500"/>
              </a:spcBef>
              <a:buNone/>
            </a:pPr>
            <a:r>
              <a:rPr b="1" lang="en-US" sz="3000" strike="noStrike" u="none">
                <a:solidFill>
                  <a:schemeClr val="dk1">
                    <a:tint val="75000"/>
                  </a:schemeClr>
                </a:solidFill>
                <a:effectLst/>
                <a:uFillTx/>
                <a:latin typeface="Arial"/>
              </a:rPr>
              <a:t>&lt;datum/tijd&gt;</a:t>
            </a:r>
            <a:endParaRPr b="0" lang="nl-NL" sz="3000" strike="noStrike" u="none">
              <a:solidFill>
                <a:srgbClr val="000000"/>
              </a:solidFill>
              <a:effectLst/>
              <a:uFillTx/>
              <a:latin typeface="Times New Roman"/>
            </a:endParaRPr>
          </a:p>
        </p:txBody>
      </p:sp>
      <p:sp>
        <p:nvSpPr>
          <p:cNvPr id="18" name="PlaceHolder 4"/>
          <p:cNvSpPr>
            <a:spLocks noGrp="1"/>
          </p:cNvSpPr>
          <p:nvPr>
            <p:ph type="sldNum" idx="9"/>
          </p:nvPr>
        </p:nvSpPr>
        <p:spPr>
          <a:xfrm>
            <a:off x="8610480" y="6356520"/>
            <a:ext cx="2742840" cy="364680"/>
          </a:xfrm>
          <a:prstGeom prst="rect">
            <a:avLst/>
          </a:prstGeom>
          <a:noFill/>
          <a:ln w="0">
            <a:noFill/>
          </a:ln>
        </p:spPr>
        <p:txBody>
          <a:bodyPr lIns="0" rIns="0" tIns="0" bIns="0" anchor="ctr">
            <a:noAutofit/>
          </a:bodyPr>
          <a:lstStyle>
            <a:lvl1pPr marL="105480" indent="0" algn="r">
              <a:lnSpc>
                <a:spcPct val="100000"/>
              </a:lnSpc>
              <a:spcBef>
                <a:spcPts val="901"/>
              </a:spcBef>
              <a:buNone/>
              <a:defRPr b="1" lang="nl-NL" sz="1800" spc="-14" strike="noStrike" u="none">
                <a:solidFill>
                  <a:schemeClr val="dk1"/>
                </a:solidFill>
                <a:effectLst/>
                <a:uFillTx/>
                <a:latin typeface="Trebuchet MS"/>
              </a:defRPr>
            </a:lvl1pPr>
          </a:lstStyle>
          <a:p>
            <a:pPr marL="105480" indent="0" algn="r">
              <a:lnSpc>
                <a:spcPct val="100000"/>
              </a:lnSpc>
              <a:spcBef>
                <a:spcPts val="901"/>
              </a:spcBef>
              <a:buNone/>
            </a:pPr>
            <a:r>
              <a:rPr b="1" lang="nl-NL" sz="1800" spc="-14" strike="noStrike" u="none">
                <a:solidFill>
                  <a:schemeClr val="dk1"/>
                </a:solidFill>
                <a:effectLst/>
                <a:uFillTx/>
                <a:latin typeface="Trebuchet MS"/>
              </a:rPr>
              <a:t>e</a:t>
            </a:r>
            <a:r>
              <a:rPr b="1" lang="nl-NL" sz="1800" spc="-20" strike="noStrike" u="none">
                <a:solidFill>
                  <a:schemeClr val="dk1"/>
                </a:solidFill>
                <a:effectLst/>
                <a:uFillTx/>
                <a:latin typeface="Trebuchet MS"/>
              </a:rPr>
              <a:t>f</a:t>
            </a:r>
            <a:r>
              <a:rPr b="1" lang="nl-NL" sz="1800" spc="-6" strike="noStrike" u="none">
                <a:solidFill>
                  <a:schemeClr val="dk1"/>
                </a:solidFill>
                <a:effectLst/>
                <a:uFillTx/>
                <a:latin typeface="Trebuchet MS"/>
              </a:rPr>
              <a:t>t</a:t>
            </a:r>
            <a:r>
              <a:rPr b="1" lang="nl-NL" sz="1800" spc="-11" strike="noStrike" u="none">
                <a:solidFill>
                  <a:schemeClr val="dk1"/>
                </a:solidFill>
                <a:effectLst/>
                <a:uFillTx/>
                <a:latin typeface="Trebuchet MS"/>
              </a:rPr>
              <a:t>ec</a:t>
            </a:r>
            <a:r>
              <a:rPr b="1" lang="nl-NL" sz="1800" spc="11" strike="noStrike" u="none">
                <a:solidFill>
                  <a:schemeClr val="dk1"/>
                </a:solidFill>
                <a:effectLst/>
                <a:uFillTx/>
                <a:latin typeface="Trebuchet MS"/>
              </a:rPr>
              <a:t> </a:t>
            </a:r>
            <a:r>
              <a:rPr b="0" lang="nl-NL" sz="1800" strike="noStrike" u="none">
                <a:solidFill>
                  <a:srgbClr val="000000"/>
                </a:solidFill>
                <a:effectLst/>
                <a:uFillTx/>
                <a:latin typeface="Trebuchet MS"/>
              </a:rPr>
              <a:t>| </a:t>
            </a:r>
            <a:fld id="{4C9D4885-8F01-43FB-9BFB-9F9AB77EA59C}" type="slidenum">
              <a:rPr b="0" lang="nl-NL" sz="1400" strike="noStrike" u="none">
                <a:solidFill>
                  <a:srgbClr val="000000"/>
                </a:solidFill>
                <a:effectLst/>
                <a:uFillTx/>
                <a:latin typeface="Trebuchet MS"/>
              </a:rPr>
              <a:t>&lt;nummer&gt;</a:t>
            </a:fld>
            <a:endParaRPr b="0" lang="nl-NL" sz="1400" strike="noStrike" u="none">
              <a:solidFill>
                <a:srgbClr val="000000"/>
              </a:solidFill>
              <a:effectLst/>
              <a:uFillTx/>
              <a:latin typeface="Times New Roman"/>
            </a:endParaRPr>
          </a:p>
        </p:txBody>
      </p:sp>
      <p:sp>
        <p:nvSpPr>
          <p:cNvPr id="1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a:buNone/>
            </a:pPr>
            <a:r>
              <a:rPr b="0" lang="nl-NL" sz="2800" strike="noStrike" u="none">
                <a:solidFill>
                  <a:schemeClr val="dk1"/>
                </a:solidFill>
                <a:effectLst/>
                <a:uFillTx/>
                <a:latin typeface="Arial"/>
              </a:rPr>
              <a:t>Klik om de opmaak van de titeltekst te bewerken</a:t>
            </a:r>
            <a:endParaRPr b="0" lang="nl-NL" sz="2800" strike="noStrike" u="none">
              <a:solidFill>
                <a:schemeClr val="dk1"/>
              </a:solidFill>
              <a:effectLst/>
              <a:uFillTx/>
              <a:latin typeface="Arial"/>
            </a:endParaRPr>
          </a:p>
        </p:txBody>
      </p:sp>
      <p:sp>
        <p:nvSpPr>
          <p:cNvPr id="21" name="PlaceHolder 2"/>
          <p:cNvSpPr>
            <a:spLocks noGrp="1"/>
          </p:cNvSpPr>
          <p:nvPr>
            <p:ph type="body"/>
          </p:nvPr>
        </p:nvSpPr>
        <p:spPr>
          <a:xfrm>
            <a:off x="954720" y="1619280"/>
            <a:ext cx="10077120" cy="4498560"/>
          </a:xfrm>
          <a:prstGeom prst="rect">
            <a:avLst/>
          </a:prstGeom>
          <a:noFill/>
          <a:ln w="0">
            <a:noFill/>
          </a:ln>
        </p:spPr>
        <p:txBody>
          <a:bodyPr numCol="1" spcCol="0" lIns="0" rIns="0" tIns="0" bIns="0" anchor="t">
            <a:no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22" name="PlaceHolder 3"/>
          <p:cNvSpPr>
            <a:spLocks noGrp="1"/>
          </p:cNvSpPr>
          <p:nvPr>
            <p:ph type="ftr" idx="10"/>
          </p:nvPr>
        </p:nvSpPr>
        <p:spPr>
          <a:xfrm>
            <a:off x="4038480" y="6356520"/>
            <a:ext cx="4114440" cy="364680"/>
          </a:xfrm>
          <a:prstGeom prst="rect">
            <a:avLst/>
          </a:prstGeom>
          <a:noFill/>
          <a:ln w="0">
            <a:noFill/>
          </a:ln>
        </p:spPr>
        <p:txBody>
          <a:bodyPr lIns="0" rIns="0" tIns="0" bIns="0" anchor="ctr">
            <a:noAutofit/>
          </a:bodyPr>
          <a:lstStyle>
            <a:lvl1pPr indent="0" algn="ctr">
              <a:buNone/>
              <a:defRPr b="0" lang="nl-NL" sz="1400" strike="noStrike" u="none">
                <a:solidFill>
                  <a:srgbClr val="000000"/>
                </a:solidFill>
                <a:effectLst/>
                <a:uFillTx/>
                <a:latin typeface="Times New Roman"/>
              </a:defRPr>
            </a:lvl1pPr>
          </a:lstStyle>
          <a:p>
            <a:pPr indent="0" algn="ctr">
              <a:buNone/>
            </a:pPr>
            <a:r>
              <a:rPr b="0" lang="nl-NL" sz="1400" strike="noStrike" u="none">
                <a:solidFill>
                  <a:srgbClr val="000000"/>
                </a:solidFill>
                <a:effectLst/>
                <a:uFillTx/>
                <a:latin typeface="Times New Roman"/>
              </a:rPr>
              <a:t>&lt;voettekst&gt;</a:t>
            </a:r>
            <a:endParaRPr b="0" lang="nl-NL" sz="1400" strike="noStrike" u="none">
              <a:solidFill>
                <a:srgbClr val="000000"/>
              </a:solidFill>
              <a:effectLst/>
              <a:uFillTx/>
              <a:latin typeface="Times New Roman"/>
            </a:endParaRPr>
          </a:p>
        </p:txBody>
      </p:sp>
      <p:sp>
        <p:nvSpPr>
          <p:cNvPr id="23" name="PlaceHolder 4"/>
          <p:cNvSpPr>
            <a:spLocks noGrp="1"/>
          </p:cNvSpPr>
          <p:nvPr>
            <p:ph type="dt" idx="11"/>
          </p:nvPr>
        </p:nvSpPr>
        <p:spPr>
          <a:xfrm>
            <a:off x="0" y="0"/>
            <a:ext cx="0" cy="0"/>
          </a:xfrm>
          <a:prstGeom prst="rect">
            <a:avLst/>
          </a:prstGeom>
          <a:noFill/>
          <a:ln w="0">
            <a:noFill/>
          </a:ln>
        </p:spPr>
        <p:txBody>
          <a:bodyPr lIns="0" rIns="0" tIns="0" bIns="0" anchor="t">
            <a:noAutofit/>
          </a:bodyPr>
          <a:lstStyle>
            <a:lvl1pPr indent="0">
              <a:lnSpc>
                <a:spcPct val="100000"/>
              </a:lnSpc>
              <a:spcBef>
                <a:spcPts val="1500"/>
              </a:spcBef>
              <a:buNone/>
              <a:defRPr b="1" lang="en-US" sz="3000" strike="noStrike" u="none">
                <a:solidFill>
                  <a:schemeClr val="dk1">
                    <a:tint val="75000"/>
                  </a:schemeClr>
                </a:solidFill>
                <a:effectLst/>
                <a:uFillTx/>
                <a:latin typeface="Arial"/>
              </a:defRPr>
            </a:lvl1pPr>
          </a:lstStyle>
          <a:p>
            <a:pPr indent="0">
              <a:lnSpc>
                <a:spcPct val="100000"/>
              </a:lnSpc>
              <a:spcBef>
                <a:spcPts val="1500"/>
              </a:spcBef>
              <a:buNone/>
            </a:pPr>
            <a:r>
              <a:rPr b="1" lang="en-US" sz="3000" strike="noStrike" u="none">
                <a:solidFill>
                  <a:schemeClr val="dk1">
                    <a:tint val="75000"/>
                  </a:schemeClr>
                </a:solidFill>
                <a:effectLst/>
                <a:uFillTx/>
                <a:latin typeface="Arial"/>
              </a:rPr>
              <a:t>&lt;datum/tijd&gt;</a:t>
            </a:r>
            <a:endParaRPr b="0" lang="nl-NL" sz="3000" strike="noStrike" u="none">
              <a:solidFill>
                <a:srgbClr val="000000"/>
              </a:solidFill>
              <a:effectLst/>
              <a:uFillTx/>
              <a:latin typeface="Times New Roman"/>
            </a:endParaRPr>
          </a:p>
        </p:txBody>
      </p:sp>
      <p:sp>
        <p:nvSpPr>
          <p:cNvPr id="24" name="PlaceHolder 5"/>
          <p:cNvSpPr>
            <a:spLocks noGrp="1"/>
          </p:cNvSpPr>
          <p:nvPr>
            <p:ph type="sldNum" idx="12"/>
          </p:nvPr>
        </p:nvSpPr>
        <p:spPr>
          <a:xfrm>
            <a:off x="8610480" y="6356520"/>
            <a:ext cx="2742840" cy="364680"/>
          </a:xfrm>
          <a:prstGeom prst="rect">
            <a:avLst/>
          </a:prstGeom>
          <a:noFill/>
          <a:ln w="0">
            <a:noFill/>
          </a:ln>
        </p:spPr>
        <p:txBody>
          <a:bodyPr lIns="0" rIns="0" tIns="0" bIns="0" anchor="ctr">
            <a:noAutofit/>
          </a:bodyPr>
          <a:lstStyle>
            <a:lvl1pPr marL="105480" indent="0" algn="r">
              <a:lnSpc>
                <a:spcPct val="100000"/>
              </a:lnSpc>
              <a:spcBef>
                <a:spcPts val="901"/>
              </a:spcBef>
              <a:buNone/>
              <a:defRPr b="1" lang="nl-NL" sz="1800" spc="-14" strike="noStrike" u="none">
                <a:solidFill>
                  <a:schemeClr val="dk1"/>
                </a:solidFill>
                <a:effectLst/>
                <a:uFillTx/>
                <a:latin typeface="Trebuchet MS"/>
              </a:defRPr>
            </a:lvl1pPr>
          </a:lstStyle>
          <a:p>
            <a:pPr marL="105480" indent="0" algn="r">
              <a:lnSpc>
                <a:spcPct val="100000"/>
              </a:lnSpc>
              <a:spcBef>
                <a:spcPts val="901"/>
              </a:spcBef>
              <a:buNone/>
            </a:pPr>
            <a:r>
              <a:rPr b="1" lang="nl-NL" sz="1800" spc="-14" strike="noStrike" u="none">
                <a:solidFill>
                  <a:schemeClr val="dk1"/>
                </a:solidFill>
                <a:effectLst/>
                <a:uFillTx/>
                <a:latin typeface="Trebuchet MS"/>
              </a:rPr>
              <a:t>e</a:t>
            </a:r>
            <a:r>
              <a:rPr b="1" lang="nl-NL" sz="1800" spc="-20" strike="noStrike" u="none">
                <a:solidFill>
                  <a:schemeClr val="dk1"/>
                </a:solidFill>
                <a:effectLst/>
                <a:uFillTx/>
                <a:latin typeface="Trebuchet MS"/>
              </a:rPr>
              <a:t>f</a:t>
            </a:r>
            <a:r>
              <a:rPr b="1" lang="nl-NL" sz="1800" spc="-6" strike="noStrike" u="none">
                <a:solidFill>
                  <a:schemeClr val="dk1"/>
                </a:solidFill>
                <a:effectLst/>
                <a:uFillTx/>
                <a:latin typeface="Trebuchet MS"/>
              </a:rPr>
              <a:t>t</a:t>
            </a:r>
            <a:r>
              <a:rPr b="1" lang="nl-NL" sz="1800" spc="-11" strike="noStrike" u="none">
                <a:solidFill>
                  <a:schemeClr val="dk1"/>
                </a:solidFill>
                <a:effectLst/>
                <a:uFillTx/>
                <a:latin typeface="Trebuchet MS"/>
              </a:rPr>
              <a:t>ec</a:t>
            </a:r>
            <a:r>
              <a:rPr b="1" lang="nl-NL" sz="1800" spc="11" strike="noStrike" u="none">
                <a:solidFill>
                  <a:schemeClr val="dk1"/>
                </a:solidFill>
                <a:effectLst/>
                <a:uFillTx/>
                <a:latin typeface="Trebuchet MS"/>
              </a:rPr>
              <a:t> </a:t>
            </a:r>
            <a:r>
              <a:rPr b="0" lang="nl-NL" sz="1800" strike="noStrike" u="none">
                <a:solidFill>
                  <a:srgbClr val="000000"/>
                </a:solidFill>
                <a:effectLst/>
                <a:uFillTx/>
                <a:latin typeface="Trebuchet MS"/>
              </a:rPr>
              <a:t>| </a:t>
            </a:r>
            <a:fld id="{9BB712D1-DED3-4662-8FB4-7DD7F7F92D6D}" type="slidenum">
              <a:rPr b="0" lang="nl-NL" sz="1400" strike="noStrike" u="none">
                <a:solidFill>
                  <a:srgbClr val="000000"/>
                </a:solidFill>
                <a:effectLst/>
                <a:uFillTx/>
                <a:latin typeface="Trebuchet MS"/>
              </a:rPr>
              <a:t>&lt;nummer&gt;</a:t>
            </a:fld>
            <a:endParaRPr b="0" lang="nl-NL" sz="14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wo Content">
    <p:bg>
      <p:bgPr>
        <a:solidFill>
          <a:srgbClr val="ffffff"/>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a:buNone/>
            </a:pPr>
            <a:r>
              <a:rPr b="0" lang="nl-NL" sz="2800" strike="noStrike" u="none">
                <a:solidFill>
                  <a:schemeClr val="dk1"/>
                </a:solidFill>
                <a:effectLst/>
                <a:uFillTx/>
                <a:latin typeface="Arial"/>
              </a:rPr>
              <a:t>Klik om de opmaak van de titeltekst te bewerken</a:t>
            </a:r>
            <a:endParaRPr b="0" lang="nl-NL" sz="2800" strike="noStrike" u="none">
              <a:solidFill>
                <a:schemeClr val="dk1"/>
              </a:solidFill>
              <a:effectLst/>
              <a:uFillTx/>
              <a:latin typeface="Arial"/>
            </a:endParaRPr>
          </a:p>
        </p:txBody>
      </p:sp>
      <p:sp>
        <p:nvSpPr>
          <p:cNvPr id="26" name="PlaceHolder 2"/>
          <p:cNvSpPr>
            <a:spLocks noGrp="1"/>
          </p:cNvSpPr>
          <p:nvPr>
            <p:ph type="body"/>
          </p:nvPr>
        </p:nvSpPr>
        <p:spPr>
          <a:xfrm>
            <a:off x="609480" y="1577520"/>
            <a:ext cx="5303160" cy="3176640"/>
          </a:xfrm>
          <a:prstGeom prst="rect">
            <a:avLst/>
          </a:prstGeom>
          <a:noFill/>
          <a:ln w="0">
            <a:noFill/>
          </a:ln>
        </p:spPr>
        <p:txBody>
          <a:bodyPr numCol="1" spcCol="0" lIns="0" rIns="0" tIns="0" bIns="0" anchor="t">
            <a:sp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27" name="PlaceHolder 3"/>
          <p:cNvSpPr>
            <a:spLocks noGrp="1"/>
          </p:cNvSpPr>
          <p:nvPr>
            <p:ph type="body"/>
          </p:nvPr>
        </p:nvSpPr>
        <p:spPr>
          <a:xfrm>
            <a:off x="6278760" y="1577520"/>
            <a:ext cx="5303160" cy="3176640"/>
          </a:xfrm>
          <a:prstGeom prst="rect">
            <a:avLst/>
          </a:prstGeom>
          <a:noFill/>
          <a:ln w="0">
            <a:noFill/>
          </a:ln>
        </p:spPr>
        <p:txBody>
          <a:bodyPr numCol="1" spcCol="0" lIns="0" rIns="0" tIns="0" bIns="0" anchor="t">
            <a:sp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28" name="PlaceHolder 4"/>
          <p:cNvSpPr>
            <a:spLocks noGrp="1"/>
          </p:cNvSpPr>
          <p:nvPr>
            <p:ph type="ftr" idx="13"/>
          </p:nvPr>
        </p:nvSpPr>
        <p:spPr>
          <a:xfrm>
            <a:off x="4038480" y="6356520"/>
            <a:ext cx="4114440" cy="364680"/>
          </a:xfrm>
          <a:prstGeom prst="rect">
            <a:avLst/>
          </a:prstGeom>
          <a:noFill/>
          <a:ln w="0">
            <a:noFill/>
          </a:ln>
        </p:spPr>
        <p:txBody>
          <a:bodyPr lIns="0" rIns="0" tIns="0" bIns="0" anchor="ctr">
            <a:noAutofit/>
          </a:bodyPr>
          <a:lstStyle>
            <a:lvl1pPr indent="0" algn="ctr">
              <a:buNone/>
              <a:defRPr b="0" lang="nl-NL" sz="1400" strike="noStrike" u="none">
                <a:solidFill>
                  <a:srgbClr val="000000"/>
                </a:solidFill>
                <a:effectLst/>
                <a:uFillTx/>
                <a:latin typeface="Times New Roman"/>
              </a:defRPr>
            </a:lvl1pPr>
          </a:lstStyle>
          <a:p>
            <a:pPr indent="0" algn="ctr">
              <a:buNone/>
            </a:pPr>
            <a:r>
              <a:rPr b="0" lang="nl-NL" sz="1400" strike="noStrike" u="none">
                <a:solidFill>
                  <a:srgbClr val="000000"/>
                </a:solidFill>
                <a:effectLst/>
                <a:uFillTx/>
                <a:latin typeface="Times New Roman"/>
              </a:rPr>
              <a:t>&lt;voettekst&gt;</a:t>
            </a:r>
            <a:endParaRPr b="0" lang="nl-NL" sz="1400" strike="noStrike" u="none">
              <a:solidFill>
                <a:srgbClr val="000000"/>
              </a:solidFill>
              <a:effectLst/>
              <a:uFillTx/>
              <a:latin typeface="Times New Roman"/>
            </a:endParaRPr>
          </a:p>
        </p:txBody>
      </p:sp>
      <p:sp>
        <p:nvSpPr>
          <p:cNvPr id="29" name="PlaceHolder 5"/>
          <p:cNvSpPr>
            <a:spLocks noGrp="1"/>
          </p:cNvSpPr>
          <p:nvPr>
            <p:ph type="dt" idx="14"/>
          </p:nvPr>
        </p:nvSpPr>
        <p:spPr>
          <a:xfrm>
            <a:off x="0" y="0"/>
            <a:ext cx="0" cy="0"/>
          </a:xfrm>
          <a:prstGeom prst="rect">
            <a:avLst/>
          </a:prstGeom>
          <a:noFill/>
          <a:ln w="0">
            <a:noFill/>
          </a:ln>
        </p:spPr>
        <p:txBody>
          <a:bodyPr lIns="0" rIns="0" tIns="0" bIns="0" anchor="t">
            <a:noAutofit/>
          </a:bodyPr>
          <a:lstStyle>
            <a:lvl1pPr indent="0">
              <a:lnSpc>
                <a:spcPct val="100000"/>
              </a:lnSpc>
              <a:spcBef>
                <a:spcPts val="1500"/>
              </a:spcBef>
              <a:buNone/>
              <a:defRPr b="1" lang="en-US" sz="3000" strike="noStrike" u="none">
                <a:solidFill>
                  <a:schemeClr val="dk1">
                    <a:tint val="75000"/>
                  </a:schemeClr>
                </a:solidFill>
                <a:effectLst/>
                <a:uFillTx/>
                <a:latin typeface="Arial"/>
              </a:defRPr>
            </a:lvl1pPr>
          </a:lstStyle>
          <a:p>
            <a:pPr indent="0">
              <a:lnSpc>
                <a:spcPct val="100000"/>
              </a:lnSpc>
              <a:spcBef>
                <a:spcPts val="1500"/>
              </a:spcBef>
              <a:buNone/>
            </a:pPr>
            <a:r>
              <a:rPr b="1" lang="en-US" sz="3000" strike="noStrike" u="none">
                <a:solidFill>
                  <a:schemeClr val="dk1">
                    <a:tint val="75000"/>
                  </a:schemeClr>
                </a:solidFill>
                <a:effectLst/>
                <a:uFillTx/>
                <a:latin typeface="Arial"/>
              </a:rPr>
              <a:t>&lt;datum/tijd&gt;</a:t>
            </a:r>
            <a:endParaRPr b="0" lang="nl-NL" sz="3000" strike="noStrike" u="none">
              <a:solidFill>
                <a:srgbClr val="000000"/>
              </a:solidFill>
              <a:effectLst/>
              <a:uFillTx/>
              <a:latin typeface="Times New Roman"/>
            </a:endParaRPr>
          </a:p>
        </p:txBody>
      </p:sp>
      <p:sp>
        <p:nvSpPr>
          <p:cNvPr id="30" name="PlaceHolder 6"/>
          <p:cNvSpPr>
            <a:spLocks noGrp="1"/>
          </p:cNvSpPr>
          <p:nvPr>
            <p:ph type="sldNum" idx="15"/>
          </p:nvPr>
        </p:nvSpPr>
        <p:spPr>
          <a:xfrm>
            <a:off x="8610480" y="6356520"/>
            <a:ext cx="2742840" cy="364680"/>
          </a:xfrm>
          <a:prstGeom prst="rect">
            <a:avLst/>
          </a:prstGeom>
          <a:noFill/>
          <a:ln w="0">
            <a:noFill/>
          </a:ln>
        </p:spPr>
        <p:txBody>
          <a:bodyPr lIns="0" rIns="0" tIns="0" bIns="0" anchor="ctr">
            <a:noAutofit/>
          </a:bodyPr>
          <a:lstStyle>
            <a:lvl1pPr indent="0" algn="r">
              <a:lnSpc>
                <a:spcPct val="100000"/>
              </a:lnSpc>
              <a:spcBef>
                <a:spcPts val="601"/>
              </a:spcBef>
              <a:buNone/>
              <a:defRPr b="1" lang="nl-NL" sz="1200" strike="noStrike" u="none">
                <a:solidFill>
                  <a:schemeClr val="dk1">
                    <a:tint val="75000"/>
                  </a:schemeClr>
                </a:solidFill>
                <a:effectLst/>
                <a:uFillTx/>
                <a:latin typeface="Arial"/>
              </a:defRPr>
            </a:lvl1pPr>
          </a:lstStyle>
          <a:p>
            <a:pPr indent="0" algn="r">
              <a:lnSpc>
                <a:spcPct val="100000"/>
              </a:lnSpc>
              <a:spcBef>
                <a:spcPts val="601"/>
              </a:spcBef>
              <a:buNone/>
            </a:pPr>
            <a:fld id="{B1C4B898-EA0F-4A7C-B2AA-BF3895FB3DDC}" type="slidenum">
              <a:rPr b="1" lang="nl-NL" sz="1200" strike="noStrike" u="none">
                <a:solidFill>
                  <a:schemeClr val="dk1">
                    <a:tint val="75000"/>
                  </a:schemeClr>
                </a:solidFill>
                <a:effectLst/>
                <a:uFillTx/>
                <a:latin typeface="Arial"/>
              </a:rPr>
              <a:t>&lt;nummer&gt;</a:t>
            </a:fld>
            <a:endParaRPr b="0" lang="nl-NL"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verview slide - Dark blue">
    <p:bg>
      <p:bgPr>
        <a:solidFill>
          <a:srgbClr val="143960"/>
        </a:solidFill>
      </p:bgPr>
    </p:bg>
    <p:spTree>
      <p:nvGrpSpPr>
        <p:cNvPr id="1" name=""/>
        <p:cNvGrpSpPr/>
        <p:nvPr/>
      </p:nvGrpSpPr>
      <p:grpSpPr>
        <a:xfrm>
          <a:off x="0" y="0"/>
          <a:ext cx="0" cy="0"/>
          <a:chOff x="0" y="0"/>
          <a:chExt cx="0" cy="0"/>
        </a:xfrm>
      </p:grpSpPr>
      <p:pic>
        <p:nvPicPr>
          <p:cNvPr id="31" name="Picture 9" descr=""/>
          <p:cNvPicPr/>
          <p:nvPr/>
        </p:nvPicPr>
        <p:blipFill>
          <a:blip r:embed="rId2"/>
          <a:stretch/>
        </p:blipFill>
        <p:spPr>
          <a:xfrm>
            <a:off x="0" y="1766160"/>
            <a:ext cx="9052920" cy="5093640"/>
          </a:xfrm>
          <a:prstGeom prst="rect">
            <a:avLst/>
          </a:prstGeom>
          <a:noFill/>
          <a:ln w="0">
            <a:noFill/>
          </a:ln>
        </p:spPr>
      </p:pic>
      <p:sp>
        <p:nvSpPr>
          <p:cNvPr id="32"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a:buNone/>
            </a:pPr>
            <a:r>
              <a:rPr b="0" lang="nl-NL" sz="2400" strike="noStrike" u="none">
                <a:solidFill>
                  <a:schemeClr val="dk1"/>
                </a:solidFill>
                <a:effectLst/>
                <a:uFillTx/>
                <a:latin typeface="Arial"/>
              </a:rPr>
              <a:t>Klik om de opmaak van de titeltekst te bewerken</a:t>
            </a:r>
            <a:endParaRPr b="0" lang="nl-NL" sz="2400" strike="noStrike" u="none">
              <a:solidFill>
                <a:schemeClr val="dk1"/>
              </a:solidFill>
              <a:effectLst/>
              <a:uFillTx/>
              <a:latin typeface="Arial"/>
            </a:endParaRPr>
          </a:p>
        </p:txBody>
      </p:sp>
      <p:sp>
        <p:nvSpPr>
          <p:cNvPr id="33" name="PlaceHolder 2"/>
          <p:cNvSpPr>
            <a:spLocks noGrp="1"/>
          </p:cNvSpPr>
          <p:nvPr>
            <p:ph type="body"/>
          </p:nvPr>
        </p:nvSpPr>
        <p:spPr>
          <a:xfrm>
            <a:off x="6518160" y="2936520"/>
            <a:ext cx="4513680" cy="3533040"/>
          </a:xfrm>
          <a:prstGeom prst="rect">
            <a:avLst/>
          </a:prstGeom>
          <a:noFill/>
          <a:ln w="0">
            <a:noFill/>
          </a:ln>
        </p:spPr>
        <p:txBody>
          <a:bodyPr numCol="1" spcCol="0" lIns="0" rIns="0" tIns="0" bIns="0" anchor="t">
            <a:noAutofit/>
          </a:bodyPr>
          <a:p>
            <a:pPr marL="432000" indent="-324000">
              <a:spcBef>
                <a:spcPts val="1417"/>
              </a:spcBef>
              <a:buClr>
                <a:srgbClr val="ffffff"/>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ffffff"/>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ffffff"/>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ffffff"/>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ffffff"/>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34" name="PlaceHolder 3"/>
          <p:cNvSpPr>
            <a:spLocks noGrp="1"/>
          </p:cNvSpPr>
          <p:nvPr>
            <p:ph type="body"/>
          </p:nvPr>
        </p:nvSpPr>
        <p:spPr>
          <a:xfrm>
            <a:off x="958680" y="1223640"/>
            <a:ext cx="10077120" cy="4498560"/>
          </a:xfrm>
          <a:prstGeom prst="rect">
            <a:avLst/>
          </a:prstGeom>
          <a:noFill/>
          <a:ln w="0">
            <a:noFill/>
          </a:ln>
        </p:spPr>
        <p:txBody>
          <a:bodyPr numCol="1" spcCol="0" lIns="0" rIns="0" tIns="0" bIns="0" anchor="t">
            <a:noAutofit/>
          </a:bodyPr>
          <a:p>
            <a:pPr marL="432000" indent="-324000">
              <a:spcBef>
                <a:spcPts val="1417"/>
              </a:spcBef>
              <a:buClr>
                <a:srgbClr val="ffffff"/>
              </a:buClr>
              <a:buSzPct val="45000"/>
              <a:buFont typeface="Wingdings" charset="2"/>
              <a:buChar char=""/>
            </a:pPr>
            <a:r>
              <a:rPr b="0" lang="nl-NL" sz="1700" strike="noStrike" u="none">
                <a:solidFill>
                  <a:schemeClr val="dk1"/>
                </a:solidFill>
                <a:effectLst/>
                <a:uFillTx/>
                <a:latin typeface="Arial"/>
              </a:rPr>
              <a:t>Klik om de opmaak van de overzichtstekst te bewerken</a:t>
            </a:r>
            <a:endParaRPr b="0" lang="nl-NL" sz="1700" strike="noStrike" u="none">
              <a:solidFill>
                <a:schemeClr val="dk1"/>
              </a:solidFill>
              <a:effectLst/>
              <a:uFillTx/>
              <a:latin typeface="Arial"/>
            </a:endParaRPr>
          </a:p>
          <a:p>
            <a:pPr lvl="1" marL="864000" indent="-324000">
              <a:spcBef>
                <a:spcPts val="1134"/>
              </a:spcBef>
              <a:buClr>
                <a:srgbClr val="ffffff"/>
              </a:buClr>
              <a:buSzPct val="75000"/>
              <a:buFont typeface="Symbol" charset="2"/>
              <a:buChar char=""/>
            </a:pPr>
            <a:r>
              <a:rPr b="0" lang="nl-NL" sz="1700" strike="noStrike" u="none">
                <a:solidFill>
                  <a:schemeClr val="dk1"/>
                </a:solidFill>
                <a:effectLst/>
                <a:uFillTx/>
                <a:latin typeface="Arial"/>
              </a:rPr>
              <a:t>Tweede overzichtsniveau</a:t>
            </a:r>
            <a:endParaRPr b="0" lang="nl-NL" sz="1700" strike="noStrike" u="none">
              <a:solidFill>
                <a:schemeClr val="dk1"/>
              </a:solidFill>
              <a:effectLst/>
              <a:uFillTx/>
              <a:latin typeface="Arial"/>
            </a:endParaRPr>
          </a:p>
          <a:p>
            <a:pPr lvl="2" marL="1296000" indent="-288000">
              <a:spcBef>
                <a:spcPts val="850"/>
              </a:spcBef>
              <a:buClr>
                <a:srgbClr val="ffffff"/>
              </a:buClr>
              <a:buSzPct val="45000"/>
              <a:buFont typeface="Wingdings" charset="2"/>
              <a:buChar char=""/>
            </a:pPr>
            <a:r>
              <a:rPr b="0" lang="nl-NL" sz="1700" strike="noStrike" u="none">
                <a:solidFill>
                  <a:schemeClr val="dk1"/>
                </a:solidFill>
                <a:effectLst/>
                <a:uFillTx/>
                <a:latin typeface="Arial"/>
              </a:rPr>
              <a:t>Derde overzichtsniveau</a:t>
            </a:r>
            <a:endParaRPr b="0" lang="nl-NL" sz="1700" strike="noStrike" u="none">
              <a:solidFill>
                <a:schemeClr val="dk1"/>
              </a:solidFill>
              <a:effectLst/>
              <a:uFillTx/>
              <a:latin typeface="Arial"/>
            </a:endParaRPr>
          </a:p>
          <a:p>
            <a:pPr lvl="3" marL="1728000" indent="-216000">
              <a:spcBef>
                <a:spcPts val="567"/>
              </a:spcBef>
              <a:buClr>
                <a:srgbClr val="ffffff"/>
              </a:buClr>
              <a:buSzPct val="75000"/>
              <a:buFont typeface="Symbol" charset="2"/>
              <a:buChar char=""/>
            </a:pPr>
            <a:r>
              <a:rPr b="0" lang="nl-NL" sz="1700" strike="noStrike" u="none">
                <a:solidFill>
                  <a:schemeClr val="dk1"/>
                </a:solidFill>
                <a:effectLst/>
                <a:uFillTx/>
                <a:latin typeface="Arial"/>
              </a:rPr>
              <a:t>Vierde overzichtsniveau</a:t>
            </a:r>
            <a:endParaRPr b="0" lang="nl-NL" sz="1700" strike="noStrike" u="none">
              <a:solidFill>
                <a:schemeClr val="dk1"/>
              </a:solidFill>
              <a:effectLst/>
              <a:uFillTx/>
              <a:latin typeface="Arial"/>
            </a:endParaRPr>
          </a:p>
          <a:p>
            <a:pPr lvl="4" marL="2160000" indent="-216000">
              <a:spcBef>
                <a:spcPts val="283"/>
              </a:spcBef>
              <a:buClr>
                <a:srgbClr val="ffffff"/>
              </a:buClr>
              <a:buSzPct val="45000"/>
              <a:buFont typeface="Wingdings" charset="2"/>
              <a:buChar char=""/>
            </a:pPr>
            <a:r>
              <a:rPr b="0" lang="nl-NL" sz="1700" strike="noStrike" u="none">
                <a:solidFill>
                  <a:schemeClr val="dk1"/>
                </a:solidFill>
                <a:effectLst/>
                <a:uFillTx/>
                <a:latin typeface="Arial"/>
              </a:rPr>
              <a:t>Vijfde overzichtsniveau</a:t>
            </a:r>
            <a:endParaRPr b="0" lang="nl-NL" sz="1700" strike="noStrike" u="none">
              <a:solidFill>
                <a:schemeClr val="dk1"/>
              </a:solidFill>
              <a:effectLst/>
              <a:uFillTx/>
              <a:latin typeface="Arial"/>
            </a:endParaRPr>
          </a:p>
          <a:p>
            <a:pPr lvl="5" marL="2592000" indent="-216000">
              <a:spcBef>
                <a:spcPts val="283"/>
              </a:spcBef>
              <a:buClr>
                <a:srgbClr val="ffffff"/>
              </a:buClr>
              <a:buSzPct val="45000"/>
              <a:buFont typeface="Wingdings" charset="2"/>
              <a:buChar char=""/>
            </a:pPr>
            <a:r>
              <a:rPr b="0" lang="nl-NL" sz="1700" strike="noStrike" u="none">
                <a:solidFill>
                  <a:schemeClr val="dk1"/>
                </a:solidFill>
                <a:effectLst/>
                <a:uFillTx/>
                <a:latin typeface="Arial"/>
              </a:rPr>
              <a:t>Zesde overzichtsniveau</a:t>
            </a:r>
            <a:endParaRPr b="0" lang="nl-NL" sz="1700" strike="noStrike" u="none">
              <a:solidFill>
                <a:schemeClr val="dk1"/>
              </a:solidFill>
              <a:effectLst/>
              <a:uFillTx/>
              <a:latin typeface="Arial"/>
            </a:endParaRPr>
          </a:p>
          <a:p>
            <a:pPr lvl="6" marL="3024000" indent="-216000">
              <a:spcBef>
                <a:spcPts val="283"/>
              </a:spcBef>
              <a:buClr>
                <a:srgbClr val="ffffff"/>
              </a:buClr>
              <a:buSzPct val="45000"/>
              <a:buFont typeface="Wingdings" charset="2"/>
              <a:buChar char=""/>
            </a:pPr>
            <a:r>
              <a:rPr b="0" lang="nl-NL" sz="1700" strike="noStrike" u="none">
                <a:solidFill>
                  <a:schemeClr val="dk1"/>
                </a:solidFill>
                <a:effectLst/>
                <a:uFillTx/>
                <a:latin typeface="Arial"/>
              </a:rPr>
              <a:t>Zevende overzichtsniveau</a:t>
            </a:r>
            <a:endParaRPr b="0" lang="nl-NL" sz="1700" strike="noStrike" u="none">
              <a:solidFill>
                <a:schemeClr val="dk1"/>
              </a:solidFill>
              <a:effectLst/>
              <a:uFillTx/>
              <a:latin typeface="Arial"/>
            </a:endParaRPr>
          </a:p>
        </p:txBody>
      </p:sp>
      <p:sp>
        <p:nvSpPr>
          <p:cNvPr id="35" name="PlaceHolder 4"/>
          <p:cNvSpPr>
            <a:spLocks noGrp="1"/>
          </p:cNvSpPr>
          <p:nvPr>
            <p:ph type="sldNum" idx="16"/>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spcBef>
                <a:spcPts val="601"/>
              </a:spcBef>
              <a:buNone/>
              <a:defRPr b="1" lang="en-GB" sz="1200" strike="noStrike" u="none">
                <a:solidFill>
                  <a:schemeClr val="dk1">
                    <a:tint val="75000"/>
                  </a:schemeClr>
                </a:solidFill>
                <a:effectLst/>
                <a:uFillTx/>
                <a:latin typeface="Arial"/>
              </a:defRPr>
            </a:lvl1pPr>
          </a:lstStyle>
          <a:p>
            <a:pPr indent="0" algn="r">
              <a:lnSpc>
                <a:spcPct val="100000"/>
              </a:lnSpc>
              <a:spcBef>
                <a:spcPts val="601"/>
              </a:spcBef>
              <a:buNone/>
            </a:pPr>
            <a:fld id="{8EE7B245-481E-473E-9607-D5619A7A0995}" type="slidenum">
              <a:rPr b="1" lang="en-GB" sz="1200" strike="noStrike" u="none">
                <a:solidFill>
                  <a:schemeClr val="dk1">
                    <a:tint val="75000"/>
                  </a:schemeClr>
                </a:solidFill>
                <a:effectLst/>
                <a:uFillTx/>
                <a:latin typeface="Arial"/>
              </a:rPr>
              <a:t>&lt;nummer&gt;</a:t>
            </a:fld>
            <a:endParaRPr b="0" lang="nl-NL" sz="1200" strike="noStrike" u="none">
              <a:solidFill>
                <a:srgbClr val="ffffff"/>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verview slide - Grey">
    <p:bg>
      <p:bgPr>
        <a:solidFill>
          <a:srgbClr val="c6d2db"/>
        </a:solidFill>
      </p:bgPr>
    </p:bg>
    <p:spTree>
      <p:nvGrpSpPr>
        <p:cNvPr id="1" name=""/>
        <p:cNvGrpSpPr/>
        <p:nvPr/>
      </p:nvGrpSpPr>
      <p:grpSpPr>
        <a:xfrm>
          <a:off x="0" y="0"/>
          <a:ext cx="0" cy="0"/>
          <a:chOff x="0" y="0"/>
          <a:chExt cx="0" cy="0"/>
        </a:xfrm>
      </p:grpSpPr>
      <p:pic>
        <p:nvPicPr>
          <p:cNvPr id="36" name="Picture 1" descr=""/>
          <p:cNvPicPr/>
          <p:nvPr/>
        </p:nvPicPr>
        <p:blipFill>
          <a:blip r:embed="rId2"/>
          <a:stretch/>
        </p:blipFill>
        <p:spPr>
          <a:xfrm>
            <a:off x="0" y="1792080"/>
            <a:ext cx="9006480" cy="5067360"/>
          </a:xfrm>
          <a:prstGeom prst="rect">
            <a:avLst/>
          </a:prstGeom>
          <a:noFill/>
          <a:ln w="0">
            <a:noFill/>
          </a:ln>
        </p:spPr>
      </p:pic>
      <p:sp>
        <p:nvSpPr>
          <p:cNvPr id="37" name="PlaceHolder 1"/>
          <p:cNvSpPr>
            <a:spLocks noGrp="1"/>
          </p:cNvSpPr>
          <p:nvPr>
            <p:ph type="body"/>
          </p:nvPr>
        </p:nvSpPr>
        <p:spPr>
          <a:xfrm>
            <a:off x="6518160" y="2936520"/>
            <a:ext cx="4513680" cy="3533040"/>
          </a:xfrm>
          <a:prstGeom prst="rect">
            <a:avLst/>
          </a:prstGeom>
          <a:noFill/>
          <a:ln w="0">
            <a:noFill/>
          </a:ln>
        </p:spPr>
        <p:txBody>
          <a:bodyPr numCol="1" spcCol="0" lIns="0" rIns="0" tIns="0" bIns="0" anchor="t">
            <a:no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38" name="PlaceHolder 2"/>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a:buNone/>
            </a:pPr>
            <a:r>
              <a:rPr b="0" lang="nl-NL" sz="2800" strike="noStrike" u="none">
                <a:solidFill>
                  <a:schemeClr val="dk1"/>
                </a:solidFill>
                <a:effectLst/>
                <a:uFillTx/>
                <a:latin typeface="Arial"/>
              </a:rPr>
              <a:t>Klik om de opmaak van de titeltekst te bewerken</a:t>
            </a:r>
            <a:endParaRPr b="0" lang="nl-NL" sz="2800" strike="noStrike" u="none">
              <a:solidFill>
                <a:schemeClr val="dk1"/>
              </a:solidFill>
              <a:effectLst/>
              <a:uFillTx/>
              <a:latin typeface="Arial"/>
            </a:endParaRPr>
          </a:p>
        </p:txBody>
      </p:sp>
      <p:sp>
        <p:nvSpPr>
          <p:cNvPr id="39" name="PlaceHolder 3"/>
          <p:cNvSpPr>
            <a:spLocks noGrp="1"/>
          </p:cNvSpPr>
          <p:nvPr>
            <p:ph type="body"/>
          </p:nvPr>
        </p:nvSpPr>
        <p:spPr>
          <a:xfrm>
            <a:off x="958680" y="1223640"/>
            <a:ext cx="10077120" cy="4498560"/>
          </a:xfrm>
          <a:prstGeom prst="rect">
            <a:avLst/>
          </a:prstGeom>
          <a:noFill/>
          <a:ln w="0">
            <a:noFill/>
          </a:ln>
        </p:spPr>
        <p:txBody>
          <a:bodyPr numCol="1" spcCol="0" lIns="0" rIns="0" tIns="0" bIns="0" anchor="t">
            <a:noAutofit/>
          </a:bodyPr>
          <a:p>
            <a:pPr marL="432000" indent="-324000">
              <a:spcBef>
                <a:spcPts val="1417"/>
              </a:spcBef>
              <a:buClr>
                <a:srgbClr val="000000"/>
              </a:buClr>
              <a:buSzPct val="45000"/>
              <a:buFont typeface="Wingdings" charset="2"/>
              <a:buChar char=""/>
            </a:pPr>
            <a:r>
              <a:rPr b="0" lang="nl-NL" sz="2000" strike="noStrike" u="none">
                <a:solidFill>
                  <a:schemeClr val="dk1"/>
                </a:solidFill>
                <a:effectLst/>
                <a:uFillTx/>
                <a:latin typeface="Arial"/>
              </a:rPr>
              <a:t>Klik om de opmaak van de overzichtstekst te bewerken</a:t>
            </a:r>
            <a:endParaRPr b="0" lang="nl-NL" sz="2000" strike="noStrike" u="none">
              <a:solidFill>
                <a:schemeClr val="dk1"/>
              </a:solidFill>
              <a:effectLst/>
              <a:uFillTx/>
              <a:latin typeface="Arial"/>
            </a:endParaRPr>
          </a:p>
          <a:p>
            <a:pPr lvl="1" marL="864000" indent="-324000">
              <a:spcBef>
                <a:spcPts val="1134"/>
              </a:spcBef>
              <a:buClr>
                <a:srgbClr val="000000"/>
              </a:buClr>
              <a:buSzPct val="75000"/>
              <a:buFont typeface="Symbol" charset="2"/>
              <a:buChar char=""/>
            </a:pPr>
            <a:r>
              <a:rPr b="0" lang="nl-NL" sz="2000" strike="noStrike" u="none">
                <a:solidFill>
                  <a:schemeClr val="dk1"/>
                </a:solidFill>
                <a:effectLst/>
                <a:uFillTx/>
                <a:latin typeface="Arial"/>
              </a:rPr>
              <a:t>Tweede overzichtsniveau</a:t>
            </a:r>
            <a:endParaRPr b="0" lang="nl-NL" sz="2000" strike="noStrike" u="none">
              <a:solidFill>
                <a:schemeClr val="dk1"/>
              </a:solidFill>
              <a:effectLst/>
              <a:uFillTx/>
              <a:latin typeface="Arial"/>
            </a:endParaRPr>
          </a:p>
          <a:p>
            <a:pPr lvl="2" marL="1296000" indent="-288000">
              <a:spcBef>
                <a:spcPts val="850"/>
              </a:spcBef>
              <a:buClr>
                <a:srgbClr val="000000"/>
              </a:buClr>
              <a:buSzPct val="45000"/>
              <a:buFont typeface="Wingdings" charset="2"/>
              <a:buChar char=""/>
            </a:pPr>
            <a:r>
              <a:rPr b="0" lang="nl-NL" sz="2000" strike="noStrike" u="none">
                <a:solidFill>
                  <a:schemeClr val="dk1"/>
                </a:solidFill>
                <a:effectLst/>
                <a:uFillTx/>
                <a:latin typeface="Arial"/>
              </a:rPr>
              <a:t>Derde overzichtsniveau</a:t>
            </a:r>
            <a:endParaRPr b="0" lang="nl-NL" sz="2000" strike="noStrike" u="none">
              <a:solidFill>
                <a:schemeClr val="dk1"/>
              </a:solidFill>
              <a:effectLst/>
              <a:uFillTx/>
              <a:latin typeface="Arial"/>
            </a:endParaRPr>
          </a:p>
          <a:p>
            <a:pPr lvl="3" marL="1728000" indent="-216000">
              <a:spcBef>
                <a:spcPts val="567"/>
              </a:spcBef>
              <a:buClr>
                <a:srgbClr val="000000"/>
              </a:buClr>
              <a:buSzPct val="75000"/>
              <a:buFont typeface="Symbol" charset="2"/>
              <a:buChar char=""/>
            </a:pPr>
            <a:r>
              <a:rPr b="0" lang="nl-NL" sz="2000" strike="noStrike" u="none">
                <a:solidFill>
                  <a:schemeClr val="dk1"/>
                </a:solidFill>
                <a:effectLst/>
                <a:uFillTx/>
                <a:latin typeface="Arial"/>
              </a:rPr>
              <a:t>Vierde overzichtsniveau</a:t>
            </a:r>
            <a:endParaRPr b="0" lang="nl-NL" sz="2000" strike="noStrike" u="none">
              <a:solidFill>
                <a:schemeClr val="dk1"/>
              </a:solidFill>
              <a:effectLst/>
              <a:uFillTx/>
              <a:latin typeface="Arial"/>
            </a:endParaRPr>
          </a:p>
          <a:p>
            <a:pPr lvl="4" marL="2160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Vijfde overzichtsniveau</a:t>
            </a:r>
            <a:endParaRPr b="0" lang="nl-NL" sz="2000" strike="noStrike" u="none">
              <a:solidFill>
                <a:schemeClr val="dk1"/>
              </a:solidFill>
              <a:effectLst/>
              <a:uFillTx/>
              <a:latin typeface="Arial"/>
            </a:endParaRPr>
          </a:p>
          <a:p>
            <a:pPr lvl="5" marL="2592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Zesde overzichtsniveau</a:t>
            </a:r>
            <a:endParaRPr b="0" lang="nl-NL" sz="2000" strike="noStrike" u="none">
              <a:solidFill>
                <a:schemeClr val="dk1"/>
              </a:solidFill>
              <a:effectLst/>
              <a:uFillTx/>
              <a:latin typeface="Arial"/>
            </a:endParaRPr>
          </a:p>
          <a:p>
            <a:pPr lvl="6" marL="3024000" indent="-216000">
              <a:spcBef>
                <a:spcPts val="283"/>
              </a:spcBef>
              <a:buClr>
                <a:srgbClr val="000000"/>
              </a:buClr>
              <a:buSzPct val="45000"/>
              <a:buFont typeface="Wingdings" charset="2"/>
              <a:buChar char=""/>
            </a:pPr>
            <a:r>
              <a:rPr b="0" lang="nl-NL" sz="2000" strike="noStrike" u="none">
                <a:solidFill>
                  <a:schemeClr val="dk1"/>
                </a:solidFill>
                <a:effectLst/>
                <a:uFillTx/>
                <a:latin typeface="Arial"/>
              </a:rPr>
              <a:t>Zevende overzichtsniveau</a:t>
            </a:r>
            <a:endParaRPr b="0" lang="nl-NL" sz="2000" strike="noStrike" u="none">
              <a:solidFill>
                <a:schemeClr val="dk1"/>
              </a:solidFill>
              <a:effectLst/>
              <a:uFillTx/>
              <a:latin typeface="Arial"/>
            </a:endParaRPr>
          </a:p>
        </p:txBody>
      </p:sp>
      <p:sp>
        <p:nvSpPr>
          <p:cNvPr id="40" name="PlaceHolder 4"/>
          <p:cNvSpPr>
            <a:spLocks noGrp="1"/>
          </p:cNvSpPr>
          <p:nvPr>
            <p:ph type="sldNum" idx="17"/>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spcBef>
                <a:spcPts val="601"/>
              </a:spcBef>
              <a:buNone/>
              <a:defRPr b="1" lang="en-GB" sz="1200" strike="noStrike" u="none">
                <a:solidFill>
                  <a:schemeClr val="dk1">
                    <a:tint val="75000"/>
                  </a:schemeClr>
                </a:solidFill>
                <a:effectLst/>
                <a:uFillTx/>
                <a:latin typeface="Arial"/>
              </a:defRPr>
            </a:lvl1pPr>
          </a:lstStyle>
          <a:p>
            <a:pPr indent="0" algn="r">
              <a:lnSpc>
                <a:spcPct val="100000"/>
              </a:lnSpc>
              <a:spcBef>
                <a:spcPts val="601"/>
              </a:spcBef>
              <a:buNone/>
            </a:pPr>
            <a:fld id="{199C3D46-7CB9-45CF-A2A4-9C6AA1557117}" type="slidenum">
              <a:rPr b="1" lang="en-GB" sz="1200" strike="noStrike" u="none">
                <a:solidFill>
                  <a:schemeClr val="dk1">
                    <a:tint val="75000"/>
                  </a:schemeClr>
                </a:solidFill>
                <a:effectLst/>
                <a:uFillTx/>
                <a:latin typeface="Arial"/>
              </a:rPr>
              <a:t>&lt;nummer&gt;</a:t>
            </a:fld>
            <a:endParaRPr b="0" lang="nl-NL"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6.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hyperlink" Target="https://youtu.be/LkXVCQam5kw?t=4" TargetMode="External"/><Relationship Id="rId2"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9.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9.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image" Target="../media/image18.jpeg"/><Relationship Id="rId4"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6.xml"/>
</Relationships>
</file>

<file path=ppt/slides/_rels/slide2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slideLayout" Target="../slideLayouts/slideLayout6.xml"/>
</Relationships>
</file>

<file path=ppt/slides/_rels/slide23.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6.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slideLayout" Target="../slideLayouts/slideLayout7.xml"/>
</Relationships>
</file>

<file path=ppt/slides/_rels/slide27.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jpeg"/><Relationship Id="rId3" Type="http://schemas.openxmlformats.org/officeDocument/2006/relationships/image" Target="../media/image28.png"/><Relationship Id="rId4" Type="http://schemas.openxmlformats.org/officeDocument/2006/relationships/image" Target="../media/image28.png"/><Relationship Id="rId5" Type="http://schemas.openxmlformats.org/officeDocument/2006/relationships/image" Target="../media/image29.jpeg"/><Relationship Id="rId6" Type="http://schemas.openxmlformats.org/officeDocument/2006/relationships/image" Target="../media/image30.png"/><Relationship Id="rId7" Type="http://schemas.openxmlformats.org/officeDocument/2006/relationships/image" Target="../media/image31.jpeg"/><Relationship Id="rId8" Type="http://schemas.openxmlformats.org/officeDocument/2006/relationships/slideLayout" Target="../slideLayouts/slideLayout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6.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slideLayout" Target="../slideLayouts/slideLayout9.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9.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9.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954720" y="441360"/>
            <a:ext cx="10041120" cy="485280"/>
          </a:xfrm>
          <a:prstGeom prst="rect">
            <a:avLst/>
          </a:prstGeom>
          <a:noFill/>
          <a:ln w="0">
            <a:noFill/>
          </a:ln>
        </p:spPr>
        <p:txBody>
          <a:bodyPr numCol="1" spcCol="0" lIns="0" rIns="0" tIns="0" bIns="0" anchor="t">
            <a:noAutofit/>
          </a:bodyPr>
          <a:p>
            <a:pPr indent="0" algn="ctr" defTabSz="914400">
              <a:lnSpc>
                <a:spcPct val="100000"/>
              </a:lnSpc>
              <a:buNone/>
            </a:pPr>
            <a:r>
              <a:rPr b="1" lang="en-GB" sz="3200" strike="noStrike" u="none">
                <a:solidFill>
                  <a:schemeClr val="lt1"/>
                </a:solidFill>
                <a:effectLst/>
                <a:uFillTx/>
                <a:latin typeface="Arial"/>
              </a:rPr>
              <a:t>Ecosystem service and natural capital accounting approach</a:t>
            </a:r>
            <a:endParaRPr b="0" lang="nl-NL" sz="3200" strike="noStrike" u="none">
              <a:solidFill>
                <a:schemeClr val="dk1"/>
              </a:solidFill>
              <a:effectLst/>
              <a:uFillTx/>
              <a:latin typeface="Arial"/>
            </a:endParaRPr>
          </a:p>
        </p:txBody>
      </p:sp>
      <p:sp>
        <p:nvSpPr>
          <p:cNvPr id="75" name="PlaceHolder 2"/>
          <p:cNvSpPr>
            <a:spLocks noGrp="1"/>
          </p:cNvSpPr>
          <p:nvPr>
            <p:ph type="subTitle"/>
          </p:nvPr>
        </p:nvSpPr>
        <p:spPr>
          <a:xfrm>
            <a:off x="958680" y="1079640"/>
            <a:ext cx="10077120" cy="623520"/>
          </a:xfrm>
          <a:prstGeom prst="rect">
            <a:avLst/>
          </a:prstGeom>
          <a:noFill/>
          <a:ln w="0">
            <a:noFill/>
          </a:ln>
        </p:spPr>
        <p:txBody>
          <a:bodyPr numCol="1" spcCol="0" lIns="0" rIns="0" tIns="0" bIns="0" anchor="t">
            <a:noAutofit/>
          </a:bodyPr>
          <a:p>
            <a:pPr indent="0" algn="ctr">
              <a:buNone/>
            </a:pPr>
            <a:endParaRPr b="0" i="1" lang="nl-NL" sz="2000" strike="noStrike" u="none">
              <a:solidFill>
                <a:schemeClr val="folHlink"/>
              </a:solidFill>
              <a:effectLst/>
              <a:uFillTx/>
              <a:latin typeface="Arial"/>
            </a:endParaRPr>
          </a:p>
        </p:txBody>
      </p:sp>
      <p:sp>
        <p:nvSpPr>
          <p:cNvPr id="4" name="PlaceHolder 3"/>
          <p:cNvSpPr>
            <a:spLocks noGrp="1"/>
          </p:cNvSpPr>
          <p:nvPr>
            <p:ph type="sldNum" idx="1"/>
          </p:nvPr>
        </p:nvSpPr>
        <p:spPr/>
        <p:txBody>
          <a:bodyPr/>
          <a:p>
            <a:fld id="{0721D678-BF3D-481F-8DC2-FADC088EB88B}"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1981080" y="274680"/>
            <a:ext cx="8434800" cy="1142640"/>
          </a:xfrm>
          <a:prstGeom prst="rect">
            <a:avLst/>
          </a:prstGeom>
          <a:noFill/>
          <a:ln w="0">
            <a:noFill/>
          </a:ln>
        </p:spPr>
        <p:txBody>
          <a:bodyPr numCol="1" spcCol="0" lIns="0" rIns="0" tIns="0" bIns="0" anchor="t">
            <a:normAutofit/>
          </a:bodyPr>
          <a:p>
            <a:pPr indent="0" defTabSz="642960">
              <a:lnSpc>
                <a:spcPts val="2999"/>
              </a:lnSpc>
              <a:buNone/>
            </a:pPr>
            <a:r>
              <a:rPr b="1" lang="en-GB" sz="3800" strike="noStrike" u="none">
                <a:solidFill>
                  <a:schemeClr val="dk2"/>
                </a:solidFill>
                <a:effectLst/>
                <a:uFillTx/>
                <a:latin typeface="Arial"/>
              </a:rPr>
              <a:t>Why value nature / ES?</a:t>
            </a:r>
            <a:endParaRPr b="0" lang="nl-NL" sz="3800" strike="noStrike" u="none">
              <a:solidFill>
                <a:schemeClr val="dk1"/>
              </a:solidFill>
              <a:effectLst/>
              <a:uFillTx/>
              <a:latin typeface="Arial"/>
            </a:endParaRPr>
          </a:p>
        </p:txBody>
      </p:sp>
      <p:sp>
        <p:nvSpPr>
          <p:cNvPr id="100" name="PlaceHolder 2"/>
          <p:cNvSpPr>
            <a:spLocks noGrp="1"/>
          </p:cNvSpPr>
          <p:nvPr>
            <p:ph/>
          </p:nvPr>
        </p:nvSpPr>
        <p:spPr>
          <a:xfrm>
            <a:off x="1991520" y="1412640"/>
            <a:ext cx="8333280" cy="4029840"/>
          </a:xfrm>
          <a:prstGeom prst="rect">
            <a:avLst/>
          </a:prstGeom>
          <a:noFill/>
          <a:ln w="0">
            <a:noFill/>
          </a:ln>
        </p:spPr>
        <p:txBody>
          <a:bodyPr numCol="1" spcCol="0" lIns="0" rIns="0" tIns="0" bIns="0" anchor="t">
            <a:normAutofit/>
          </a:bodyPr>
          <a:p>
            <a:pPr marL="181080" indent="-181080" defTabSz="642960">
              <a:lnSpc>
                <a:spcPct val="100000"/>
              </a:lnSpc>
              <a:buClr>
                <a:srgbClr val="003c64"/>
              </a:buClr>
              <a:buFont typeface="Wingdings" charset="2"/>
              <a:buChar char=""/>
            </a:pPr>
            <a:r>
              <a:rPr b="0" lang="en-GB" sz="2500" strike="noStrike" u="none">
                <a:solidFill>
                  <a:schemeClr val="dk2"/>
                </a:solidFill>
                <a:effectLst/>
                <a:uFillTx/>
                <a:latin typeface="Arial"/>
              </a:rPr>
              <a:t>Value or price?</a:t>
            </a:r>
            <a:endParaRPr b="0" lang="nl-NL" sz="25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500" strike="noStrike" u="none">
                <a:solidFill>
                  <a:schemeClr val="dk2"/>
                </a:solidFill>
                <a:effectLst/>
                <a:uFillTx/>
                <a:latin typeface="Arial"/>
              </a:rPr>
              <a:t>Correcting for market distortions/failure:</a:t>
            </a:r>
            <a:endParaRPr b="0" lang="nl-NL" sz="2500" strike="noStrike" u="none">
              <a:solidFill>
                <a:schemeClr val="dk1"/>
              </a:solidFill>
              <a:effectLst/>
              <a:uFillTx/>
              <a:latin typeface="Arial"/>
            </a:endParaRPr>
          </a:p>
          <a:p>
            <a:pPr marL="514440" indent="-514440" defTabSz="642960">
              <a:lnSpc>
                <a:spcPct val="100000"/>
              </a:lnSpc>
              <a:buClr>
                <a:srgbClr val="003c64"/>
              </a:buClr>
              <a:buFont typeface="Arial"/>
              <a:buAutoNum type="arabicPeriod"/>
            </a:pPr>
            <a:r>
              <a:rPr b="0" lang="en-US" sz="2500" strike="noStrike" u="none">
                <a:solidFill>
                  <a:schemeClr val="dk2"/>
                </a:solidFill>
                <a:effectLst/>
                <a:uFillTx/>
                <a:latin typeface="Arial"/>
              </a:rPr>
              <a:t>ES have public good/ common property characteristics</a:t>
            </a:r>
            <a:endParaRPr b="0" lang="nl-NL" sz="2500" strike="noStrike" u="none">
              <a:solidFill>
                <a:schemeClr val="dk1"/>
              </a:solidFill>
              <a:effectLst/>
              <a:uFillTx/>
              <a:latin typeface="Arial"/>
            </a:endParaRPr>
          </a:p>
          <a:p>
            <a:pPr marL="514440" indent="-514440" defTabSz="642960">
              <a:lnSpc>
                <a:spcPct val="100000"/>
              </a:lnSpc>
              <a:buClr>
                <a:srgbClr val="003c64"/>
              </a:buClr>
              <a:buFont typeface="Arial"/>
              <a:buAutoNum type="arabicPeriod"/>
            </a:pPr>
            <a:r>
              <a:rPr b="0" lang="en-US" sz="2500" strike="noStrike" u="none">
                <a:solidFill>
                  <a:schemeClr val="dk2"/>
                </a:solidFill>
                <a:effectLst/>
                <a:uFillTx/>
                <a:latin typeface="Arial"/>
              </a:rPr>
              <a:t>ES are affected by externalities</a:t>
            </a:r>
            <a:endParaRPr b="0" lang="nl-NL" sz="2500" strike="noStrike" u="none">
              <a:solidFill>
                <a:schemeClr val="dk1"/>
              </a:solidFill>
              <a:effectLst/>
              <a:uFillTx/>
              <a:latin typeface="Arial"/>
            </a:endParaRPr>
          </a:p>
          <a:p>
            <a:pPr marL="514440" indent="-514440" defTabSz="642960">
              <a:lnSpc>
                <a:spcPct val="100000"/>
              </a:lnSpc>
              <a:buClr>
                <a:srgbClr val="003c64"/>
              </a:buClr>
              <a:buFont typeface="Arial"/>
              <a:buAutoNum type="arabicPeriod"/>
            </a:pPr>
            <a:r>
              <a:rPr b="0" lang="en-GB" sz="2500" strike="noStrike" u="none">
                <a:solidFill>
                  <a:schemeClr val="dk2"/>
                </a:solidFill>
                <a:effectLst/>
                <a:uFillTx/>
                <a:latin typeface="Arial"/>
              </a:rPr>
              <a:t>ES have unclear property rights</a:t>
            </a:r>
            <a:endParaRPr b="0" lang="nl-NL" sz="2500" strike="noStrike" u="none">
              <a:solidFill>
                <a:schemeClr val="dk1"/>
              </a:solidFill>
              <a:effectLst/>
              <a:uFillTx/>
              <a:latin typeface="Arial"/>
            </a:endParaRPr>
          </a:p>
          <a:p>
            <a:pPr indent="0" defTabSz="642960">
              <a:lnSpc>
                <a:spcPct val="100000"/>
              </a:lnSpc>
              <a:buNone/>
            </a:pPr>
            <a:endParaRPr b="0" lang="nl-NL" sz="25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500" strike="noStrike" u="none">
                <a:solidFill>
                  <a:schemeClr val="dk2"/>
                </a:solidFill>
                <a:effectLst/>
                <a:uFillTx/>
                <a:latin typeface="Arial"/>
              </a:rPr>
              <a:t>Concluding: </a:t>
            </a:r>
            <a:endParaRPr b="0" lang="nl-NL" sz="25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500" strike="noStrike" u="none">
                <a:solidFill>
                  <a:schemeClr val="dk2"/>
                </a:solidFill>
                <a:effectLst/>
                <a:uFillTx/>
                <a:latin typeface="Arial"/>
              </a:rPr>
              <a:t>Make explicit the link between ecology and human-wellbeing</a:t>
            </a:r>
            <a:endParaRPr b="0" lang="nl-NL" sz="25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500" strike="noStrike" u="none">
                <a:solidFill>
                  <a:schemeClr val="dk2"/>
                </a:solidFill>
                <a:effectLst/>
                <a:uFillTx/>
                <a:latin typeface="Arial"/>
              </a:rPr>
              <a:t>Make non-marketed benefits visible</a:t>
            </a:r>
            <a:endParaRPr b="0" lang="nl-NL" sz="2500" strike="noStrike" u="none">
              <a:solidFill>
                <a:schemeClr val="dk1"/>
              </a:solidFill>
              <a:effectLst/>
              <a:uFillTx/>
              <a:latin typeface="Arial"/>
            </a:endParaRPr>
          </a:p>
          <a:p>
            <a:pPr indent="0" defTabSz="642960">
              <a:lnSpc>
                <a:spcPct val="100000"/>
              </a:lnSpc>
              <a:buNone/>
              <a:tabLst>
                <a:tab algn="l" pos="0"/>
              </a:tabLst>
            </a:pPr>
            <a:endParaRPr b="0" lang="nl-NL" sz="2000" strike="noStrike" u="none">
              <a:solidFill>
                <a:schemeClr val="dk1"/>
              </a:solidFill>
              <a:effectLst/>
              <a:uFillTx/>
              <a:latin typeface="Arial"/>
            </a:endParaRPr>
          </a:p>
          <a:p>
            <a:pPr indent="0" defTabSz="642960">
              <a:lnSpc>
                <a:spcPct val="100000"/>
              </a:lnSpc>
              <a:buNone/>
              <a:tabLst>
                <a:tab algn="l" pos="0"/>
              </a:tabLst>
            </a:pPr>
            <a:endParaRPr b="0" lang="nl-NL" sz="2000" strike="noStrike" u="none">
              <a:solidFill>
                <a:schemeClr val="dk1"/>
              </a:solidFill>
              <a:effectLst/>
              <a:uFillTx/>
              <a:latin typeface="Arial"/>
            </a:endParaRPr>
          </a:p>
          <a:p>
            <a:pPr indent="0" defTabSz="642960">
              <a:lnSpc>
                <a:spcPct val="100000"/>
              </a:lnSpc>
              <a:buNone/>
              <a:tabLst>
                <a:tab algn="l" pos="0"/>
              </a:tabLst>
            </a:pPr>
            <a:endParaRPr b="0" lang="nl-NL" sz="2000" strike="noStrike" u="none">
              <a:solidFill>
                <a:schemeClr val="dk1"/>
              </a:solidFill>
              <a:effectLst/>
              <a:uFillTx/>
              <a:latin typeface="Arial"/>
            </a:endParaRPr>
          </a:p>
          <a:p>
            <a:pPr indent="0" defTabSz="642960">
              <a:lnSpc>
                <a:spcPct val="100000"/>
              </a:lnSpc>
              <a:buNone/>
              <a:tabLst>
                <a:tab algn="l" pos="0"/>
              </a:tabLst>
            </a:pPr>
            <a:endParaRPr b="0" lang="nl-NL" sz="2000" strike="noStrike" u="none">
              <a:solidFill>
                <a:schemeClr val="dk1"/>
              </a:solidFill>
              <a:effectLst/>
              <a:uFillTx/>
              <a:latin typeface="Arial"/>
            </a:endParaRPr>
          </a:p>
          <a:p>
            <a:pPr indent="0" defTabSz="642960">
              <a:lnSpc>
                <a:spcPct val="100000"/>
              </a:lnSpc>
              <a:buNone/>
              <a:tabLst>
                <a:tab algn="l" pos="0"/>
              </a:tabLst>
            </a:pPr>
            <a:endParaRPr b="0" lang="nl-NL" sz="2000" strike="noStrike" u="none">
              <a:solidFill>
                <a:schemeClr val="dk1"/>
              </a:solidFill>
              <a:effectLst/>
              <a:uFillTx/>
              <a:latin typeface="Arial"/>
            </a:endParaRPr>
          </a:p>
        </p:txBody>
      </p:sp>
      <p:pic>
        <p:nvPicPr>
          <p:cNvPr id="101" name="Picture 3" descr=""/>
          <p:cNvPicPr/>
          <p:nvPr/>
        </p:nvPicPr>
        <p:blipFill>
          <a:blip r:embed="rId1"/>
          <a:stretch/>
        </p:blipFill>
        <p:spPr>
          <a:xfrm>
            <a:off x="7608240" y="3440160"/>
            <a:ext cx="2016000" cy="1646280"/>
          </a:xfrm>
          <a:prstGeom prst="rect">
            <a:avLst/>
          </a:prstGeom>
          <a:noFill/>
          <a:ln w="0">
            <a:noFill/>
          </a:ln>
        </p:spPr>
      </p:pic>
      <p:pic>
        <p:nvPicPr>
          <p:cNvPr id="102" name="Picture 4" descr=""/>
          <p:cNvPicPr/>
          <p:nvPr/>
        </p:nvPicPr>
        <p:blipFill>
          <a:blip r:embed="rId2"/>
          <a:srcRect l="4684" t="0" r="5002" b="4241"/>
          <a:stretch/>
        </p:blipFill>
        <p:spPr>
          <a:xfrm>
            <a:off x="7576200" y="5215680"/>
            <a:ext cx="2227680" cy="1628280"/>
          </a:xfrm>
          <a:prstGeom prst="rect">
            <a:avLst/>
          </a:prstGeom>
          <a:noFill/>
          <a:ln w="0">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dk2"/>
                </a:solidFill>
                <a:effectLst/>
                <a:uFillTx/>
                <a:latin typeface="Arial"/>
              </a:rPr>
              <a:t>Total economic value framework (TEV)</a:t>
            </a:r>
            <a:endParaRPr b="0" lang="nl-NL" sz="2800" strike="noStrike" u="none">
              <a:solidFill>
                <a:schemeClr val="dk1"/>
              </a:solidFill>
              <a:effectLst/>
              <a:uFillTx/>
              <a:latin typeface="Arial"/>
            </a:endParaRPr>
          </a:p>
        </p:txBody>
      </p:sp>
      <p:sp>
        <p:nvSpPr>
          <p:cNvPr id="104" name="PlaceHolder 2"/>
          <p:cNvSpPr>
            <a:spLocks noGrp="1"/>
          </p:cNvSpPr>
          <p:nvPr>
            <p:ph/>
          </p:nvPr>
        </p:nvSpPr>
        <p:spPr>
          <a:xfrm>
            <a:off x="958680" y="1223640"/>
            <a:ext cx="10077120" cy="4498560"/>
          </a:xfrm>
          <a:prstGeom prst="rect">
            <a:avLst/>
          </a:prstGeom>
          <a:noFill/>
          <a:ln w="0">
            <a:noFill/>
          </a:ln>
        </p:spPr>
        <p:txBody>
          <a:bodyPr numCol="1" spcCol="0" lIns="0" rIns="0" tIns="0" bIns="0" anchor="t">
            <a:noAutofit/>
          </a:bodyPr>
          <a:p>
            <a:pPr indent="0" defTabSz="642960">
              <a:lnSpc>
                <a:spcPct val="100000"/>
              </a:lnSpc>
              <a:buNone/>
              <a:tabLst>
                <a:tab algn="l" pos="0"/>
              </a:tabLst>
            </a:pPr>
            <a:r>
              <a:rPr b="0" lang="en-US" sz="2000" strike="noStrike" u="none">
                <a:solidFill>
                  <a:schemeClr val="dk1"/>
                </a:solidFill>
                <a:effectLst/>
                <a:uFillTx/>
                <a:latin typeface="Arial"/>
              </a:rPr>
              <a:t>The value of natural resources is often considered within the framework of Total Economic Value (TEV), and this framework can be used to value ecosystem services.</a:t>
            </a:r>
            <a:endParaRPr b="0" lang="nl-NL" sz="2000" strike="noStrike" u="none">
              <a:solidFill>
                <a:schemeClr val="dk1"/>
              </a:solidFill>
              <a:effectLst/>
              <a:uFillTx/>
              <a:latin typeface="Arial"/>
            </a:endParaRPr>
          </a:p>
        </p:txBody>
      </p:sp>
      <p:pic>
        <p:nvPicPr>
          <p:cNvPr id="105" name="Picture 2" descr="Afbeeldingsresultaat voor ecosystem services total economic value"/>
          <p:cNvPicPr/>
          <p:nvPr/>
        </p:nvPicPr>
        <p:blipFill>
          <a:blip r:embed="rId1"/>
          <a:stretch/>
        </p:blipFill>
        <p:spPr>
          <a:xfrm>
            <a:off x="2698200" y="2346840"/>
            <a:ext cx="6090120" cy="414540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dk2"/>
                </a:solidFill>
                <a:effectLst/>
                <a:uFillTx/>
                <a:latin typeface="Arial"/>
              </a:rPr>
              <a:t>Valuation approaches</a:t>
            </a:r>
            <a:endParaRPr b="0" lang="nl-NL" sz="2800" strike="noStrike" u="none">
              <a:solidFill>
                <a:schemeClr val="dk1"/>
              </a:solidFill>
              <a:effectLst/>
              <a:uFillTx/>
              <a:latin typeface="Arial"/>
            </a:endParaRPr>
          </a:p>
        </p:txBody>
      </p:sp>
      <p:pic>
        <p:nvPicPr>
          <p:cNvPr id="107" name="Picture 2" descr=""/>
          <p:cNvPicPr/>
          <p:nvPr/>
        </p:nvPicPr>
        <p:blipFill>
          <a:blip r:embed="rId1"/>
          <a:srcRect l="59973" t="21614" r="9893" b="5812"/>
          <a:stretch/>
        </p:blipFill>
        <p:spPr>
          <a:xfrm>
            <a:off x="2135520" y="1442880"/>
            <a:ext cx="7992360" cy="541476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dk2"/>
                </a:solidFill>
                <a:effectLst/>
                <a:uFillTx/>
                <a:latin typeface="Arial"/>
              </a:rPr>
              <a:t>Revealed preferences: Hedonic pricing method</a:t>
            </a:r>
            <a:endParaRPr b="0" lang="nl-NL" sz="2800" strike="noStrike" u="none">
              <a:solidFill>
                <a:schemeClr val="dk1"/>
              </a:solidFill>
              <a:effectLst/>
              <a:uFillTx/>
              <a:latin typeface="Arial"/>
            </a:endParaRPr>
          </a:p>
        </p:txBody>
      </p:sp>
      <p:sp>
        <p:nvSpPr>
          <p:cNvPr id="109" name="PlaceHolder 2"/>
          <p:cNvSpPr>
            <a:spLocks noGrp="1"/>
          </p:cNvSpPr>
          <p:nvPr>
            <p:ph/>
          </p:nvPr>
        </p:nvSpPr>
        <p:spPr>
          <a:xfrm>
            <a:off x="4337280" y="3254040"/>
            <a:ext cx="3311280" cy="581040"/>
          </a:xfrm>
          <a:prstGeom prst="rect">
            <a:avLst/>
          </a:prstGeom>
          <a:noFill/>
          <a:ln w="0">
            <a:noFill/>
          </a:ln>
        </p:spPr>
        <p:txBody>
          <a:bodyPr numCol="1" spcCol="0" lIns="0" rIns="0" tIns="0" bIns="0" anchor="t">
            <a:noAutofit/>
          </a:bodyPr>
          <a:p>
            <a:pPr indent="0" defTabSz="642960">
              <a:lnSpc>
                <a:spcPct val="100000"/>
              </a:lnSpc>
              <a:buNone/>
              <a:tabLst>
                <a:tab algn="l" pos="0"/>
              </a:tabLst>
            </a:pPr>
            <a:r>
              <a:rPr b="0" lang="en-GB" sz="2400" strike="noStrike" u="sng">
                <a:solidFill>
                  <a:schemeClr val="dk1"/>
                </a:solidFill>
                <a:effectLst/>
                <a:uFillTx/>
                <a:latin typeface="Arial"/>
                <a:hlinkClick r:id="rId1"/>
              </a:rPr>
              <a:t>Link</a:t>
            </a:r>
            <a:r>
              <a:rPr b="0" lang="en-GB" sz="2400" strike="noStrike" u="none">
                <a:solidFill>
                  <a:schemeClr val="dk1"/>
                </a:solidFill>
                <a:effectLst/>
                <a:uFillTx/>
                <a:latin typeface="Arial"/>
              </a:rPr>
              <a:t> to the video</a:t>
            </a:r>
            <a:endParaRPr b="0" lang="nl-NL"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dk2"/>
                </a:solidFill>
                <a:effectLst/>
                <a:uFillTx/>
                <a:latin typeface="Arial"/>
              </a:rPr>
              <a:t>Benefit transfers</a:t>
            </a:r>
            <a:endParaRPr b="0" lang="nl-NL" sz="2800" strike="noStrike" u="none">
              <a:solidFill>
                <a:schemeClr val="dk1"/>
              </a:solidFill>
              <a:effectLst/>
              <a:uFillTx/>
              <a:latin typeface="Arial"/>
            </a:endParaRPr>
          </a:p>
        </p:txBody>
      </p:sp>
      <p:sp>
        <p:nvSpPr>
          <p:cNvPr id="111" name="PlaceHolder 2"/>
          <p:cNvSpPr>
            <a:spLocks noGrp="1"/>
          </p:cNvSpPr>
          <p:nvPr>
            <p:ph/>
          </p:nvPr>
        </p:nvSpPr>
        <p:spPr>
          <a:xfrm>
            <a:off x="958680" y="1223640"/>
            <a:ext cx="10077120" cy="4498560"/>
          </a:xfrm>
          <a:prstGeom prst="rect">
            <a:avLst/>
          </a:prstGeom>
          <a:noFill/>
          <a:ln w="0">
            <a:noFill/>
          </a:ln>
        </p:spPr>
        <p:txBody>
          <a:bodyPr numCol="1" spcCol="0" lIns="0" rIns="0" tIns="0" bIns="0" anchor="t">
            <a:noAutofit/>
          </a:bodyPr>
          <a:p>
            <a:pPr marL="457200" indent="-457200" defTabSz="642960">
              <a:lnSpc>
                <a:spcPct val="100000"/>
              </a:lnSpc>
              <a:buClr>
                <a:srgbClr val="003c64"/>
              </a:buClr>
              <a:buFont typeface="Arial"/>
              <a:buAutoNum type="arabicPeriod"/>
            </a:pPr>
            <a:r>
              <a:rPr b="0" lang="en-US" sz="2000" strike="noStrike" u="none">
                <a:solidFill>
                  <a:schemeClr val="dk1"/>
                </a:solidFill>
                <a:effectLst/>
                <a:uFillTx/>
                <a:latin typeface="Arial"/>
              </a:rPr>
              <a:t>Transferring an average WTP estimate from one primary study</a:t>
            </a:r>
            <a:endParaRPr b="0" lang="nl-NL" sz="20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pPr>
            <a:r>
              <a:rPr b="0" lang="en-US" sz="2000" strike="noStrike" u="none">
                <a:solidFill>
                  <a:schemeClr val="dk1"/>
                </a:solidFill>
                <a:effectLst/>
                <a:uFillTx/>
                <a:latin typeface="Arial"/>
              </a:rPr>
              <a:t>Previously conducted, sound study quantifying WTP and  adjust the estimate for inflation.</a:t>
            </a:r>
            <a:endParaRPr b="0" lang="nl-NL" sz="2000" strike="noStrike" u="none">
              <a:solidFill>
                <a:schemeClr val="dk1"/>
              </a:solidFill>
              <a:effectLst/>
              <a:uFillTx/>
              <a:latin typeface="Arial"/>
            </a:endParaRPr>
          </a:p>
          <a:p>
            <a:pPr marL="182520" indent="0" defTabSz="642960">
              <a:lnSpc>
                <a:spcPct val="100000"/>
              </a:lnSpc>
              <a:buNone/>
              <a:tabLst>
                <a:tab algn="l" pos="0"/>
              </a:tabLst>
            </a:pPr>
            <a:endParaRPr b="0" lang="nl-NL" sz="2000" strike="noStrike" u="none">
              <a:solidFill>
                <a:schemeClr val="dk1"/>
              </a:solidFill>
              <a:effectLst/>
              <a:uFillTx/>
              <a:latin typeface="Arial"/>
            </a:endParaRPr>
          </a:p>
          <a:p>
            <a:pPr marL="457200" indent="-457200" defTabSz="642960">
              <a:lnSpc>
                <a:spcPct val="100000"/>
              </a:lnSpc>
              <a:buClr>
                <a:srgbClr val="003c64"/>
              </a:buClr>
              <a:buFont typeface="Arial"/>
              <a:buAutoNum type="arabicPeriod"/>
              <a:tabLst>
                <a:tab algn="l" pos="0"/>
              </a:tabLst>
            </a:pPr>
            <a:r>
              <a:rPr b="0" lang="en-US" sz="2000" strike="noStrike" u="none">
                <a:solidFill>
                  <a:schemeClr val="dk1"/>
                </a:solidFill>
                <a:effectLst/>
                <a:uFillTx/>
                <a:latin typeface="Arial"/>
              </a:rPr>
              <a:t>Transferring a WTP function</a:t>
            </a:r>
            <a:endParaRPr b="0" lang="nl-NL" sz="20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tabLst>
                <a:tab algn="l" pos="0"/>
              </a:tabLst>
            </a:pPr>
            <a:r>
              <a:rPr b="0" lang="en-US" sz="2000" strike="noStrike" u="none">
                <a:solidFill>
                  <a:schemeClr val="dk1"/>
                </a:solidFill>
                <a:effectLst/>
                <a:uFillTx/>
                <a:latin typeface="Arial"/>
              </a:rPr>
              <a:t>Estimated in which WTP depends on the quantity or quality of the ecosystem service provided and socioeconomic characteristics of the population originally surveyed.</a:t>
            </a:r>
            <a:endParaRPr b="0" lang="nl-NL" sz="2000" strike="noStrike" u="none">
              <a:solidFill>
                <a:schemeClr val="dk1"/>
              </a:solidFill>
              <a:effectLst/>
              <a:uFillTx/>
              <a:latin typeface="Arial"/>
            </a:endParaRPr>
          </a:p>
          <a:p>
            <a:pPr indent="0" defTabSz="642960">
              <a:lnSpc>
                <a:spcPct val="100000"/>
              </a:lnSpc>
              <a:buNone/>
              <a:tabLst>
                <a:tab algn="l" pos="0"/>
              </a:tabLst>
            </a:pPr>
            <a:endParaRPr b="0" lang="nl-NL" sz="2000" strike="noStrike" u="none">
              <a:solidFill>
                <a:schemeClr val="dk1"/>
              </a:solidFill>
              <a:effectLst/>
              <a:uFillTx/>
              <a:latin typeface="Arial"/>
            </a:endParaRPr>
          </a:p>
          <a:p>
            <a:pPr indent="0" defTabSz="642960">
              <a:lnSpc>
                <a:spcPct val="100000"/>
              </a:lnSpc>
              <a:buNone/>
              <a:tabLst>
                <a:tab algn="l" pos="0"/>
              </a:tabLst>
            </a:pPr>
            <a:endParaRPr b="0" lang="nl-NL" sz="2000" strike="noStrike" u="none">
              <a:solidFill>
                <a:schemeClr val="dk1"/>
              </a:solidFill>
              <a:effectLst/>
              <a:uFillTx/>
              <a:latin typeface="Arial"/>
            </a:endParaRPr>
          </a:p>
          <a:p>
            <a:pPr indent="0" defTabSz="642960">
              <a:lnSpc>
                <a:spcPct val="100000"/>
              </a:lnSpc>
              <a:buNone/>
              <a:tabLst>
                <a:tab algn="l" pos="0"/>
              </a:tabLst>
            </a:pPr>
            <a:endParaRPr b="0" lang="nl-NL" sz="2000" strike="noStrike" u="none">
              <a:solidFill>
                <a:schemeClr val="dk1"/>
              </a:solidFill>
              <a:effectLst/>
              <a:uFillTx/>
              <a:latin typeface="Arial"/>
            </a:endParaRPr>
          </a:p>
          <a:p>
            <a:pPr marL="457200" indent="-457200" defTabSz="642960">
              <a:lnSpc>
                <a:spcPct val="100000"/>
              </a:lnSpc>
              <a:buClr>
                <a:srgbClr val="003c64"/>
              </a:buClr>
              <a:buFont typeface="Arial"/>
              <a:buAutoNum type="arabicPeriod"/>
              <a:tabLst>
                <a:tab algn="l" pos="0"/>
              </a:tabLst>
            </a:pPr>
            <a:r>
              <a:rPr b="0" lang="en-US" sz="2000" strike="noStrike" u="none">
                <a:solidFill>
                  <a:schemeClr val="dk1"/>
                </a:solidFill>
                <a:effectLst/>
                <a:uFillTx/>
                <a:latin typeface="Arial"/>
              </a:rPr>
              <a:t>Transferring WTP estimates from meta-analyses.</a:t>
            </a:r>
            <a:endParaRPr b="0" lang="nl-NL" sz="2000" strike="noStrike" u="none">
              <a:solidFill>
                <a:schemeClr val="dk1"/>
              </a:solidFill>
              <a:effectLst/>
              <a:uFillTx/>
              <a:latin typeface="Arial"/>
            </a:endParaRPr>
          </a:p>
        </p:txBody>
      </p:sp>
      <p:pic>
        <p:nvPicPr>
          <p:cNvPr id="112" name="Picture 1" descr=""/>
          <p:cNvPicPr/>
          <p:nvPr/>
        </p:nvPicPr>
        <p:blipFill>
          <a:blip r:embed="rId1"/>
          <a:srcRect l="59199" t="41774" r="21506" b="54824"/>
          <a:stretch/>
        </p:blipFill>
        <p:spPr>
          <a:xfrm>
            <a:off x="1335240" y="3352680"/>
            <a:ext cx="6465600" cy="638280"/>
          </a:xfrm>
          <a:prstGeom prst="rect">
            <a:avLst/>
          </a:prstGeom>
          <a:noFill/>
          <a:ln w="0">
            <a:noFill/>
          </a:ln>
        </p:spPr>
      </p:pic>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11">
                                            <p:txEl>
                                              <p:pRg st="0" end="0"/>
                                            </p:txEl>
                                          </p:spTgt>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11">
                                            <p:txEl>
                                              <p:pRg st="3" end="3"/>
                                            </p:txEl>
                                          </p:spTgt>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111">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1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dk2"/>
                </a:solidFill>
                <a:effectLst/>
                <a:uFillTx/>
                <a:latin typeface="Arial"/>
              </a:rPr>
              <a:t>What is natural capital accounting?</a:t>
            </a:r>
            <a:endParaRPr b="0" lang="nl-NL" sz="2800" strike="noStrike" u="none">
              <a:solidFill>
                <a:schemeClr val="dk1"/>
              </a:solidFill>
              <a:effectLst/>
              <a:uFillTx/>
              <a:latin typeface="Arial"/>
            </a:endParaRPr>
          </a:p>
        </p:txBody>
      </p:sp>
      <p:pic>
        <p:nvPicPr>
          <p:cNvPr id="114" name="Content Placeholder 6" descr=""/>
          <p:cNvPicPr/>
          <p:nvPr/>
        </p:nvPicPr>
        <p:blipFill>
          <a:blip r:embed="rId1"/>
          <a:stretch/>
        </p:blipFill>
        <p:spPr>
          <a:xfrm>
            <a:off x="3143520" y="2619000"/>
            <a:ext cx="6000840" cy="4238640"/>
          </a:xfrm>
          <a:prstGeom prst="rect">
            <a:avLst/>
          </a:prstGeom>
          <a:noFill/>
          <a:ln w="0">
            <a:noFill/>
          </a:ln>
        </p:spPr>
      </p:pic>
      <p:sp>
        <p:nvSpPr>
          <p:cNvPr id="115" name="TextBox 7"/>
          <p:cNvSpPr/>
          <p:nvPr/>
        </p:nvSpPr>
        <p:spPr>
          <a:xfrm>
            <a:off x="1768680" y="1254600"/>
            <a:ext cx="3012480" cy="1169280"/>
          </a:xfrm>
          <a:prstGeom prst="rect">
            <a:avLst/>
          </a:prstGeom>
          <a:noFill/>
          <a:ln w="0">
            <a:solidFill>
              <a:srgbClr val="003c64"/>
            </a:solidFill>
          </a:ln>
        </p:spPr>
        <p:style>
          <a:lnRef idx="0"/>
          <a:fillRef idx="0"/>
          <a:effectRef idx="0"/>
          <a:fontRef idx="minor"/>
        </p:style>
        <p:txBody>
          <a:bodyPr lIns="90000" rIns="90000" tIns="45000" bIns="45000" anchor="t">
            <a:spAutoFit/>
          </a:bodyPr>
          <a:p>
            <a:pPr algn="ctr">
              <a:lnSpc>
                <a:spcPct val="100000"/>
              </a:lnSpc>
              <a:spcBef>
                <a:spcPts val="1001"/>
              </a:spcBef>
            </a:pPr>
            <a:r>
              <a:rPr b="1" lang="en-GB" sz="2000" strike="noStrike" u="none">
                <a:solidFill>
                  <a:schemeClr val="dk1"/>
                </a:solidFill>
                <a:effectLst/>
                <a:uFillTx/>
                <a:latin typeface="Arial"/>
              </a:rPr>
              <a:t>Stock/asset account:</a:t>
            </a:r>
            <a:endParaRPr b="0" lang="nl-NL" sz="2000" strike="noStrike" u="none">
              <a:solidFill>
                <a:srgbClr val="000000"/>
              </a:solidFill>
              <a:effectLst/>
              <a:uFillTx/>
              <a:latin typeface="Arial"/>
            </a:endParaRPr>
          </a:p>
          <a:p>
            <a:pPr algn="ctr">
              <a:lnSpc>
                <a:spcPct val="100000"/>
              </a:lnSpc>
              <a:spcBef>
                <a:spcPts val="1001"/>
              </a:spcBef>
            </a:pPr>
            <a:r>
              <a:rPr b="1" lang="en-GB" sz="2000" strike="noStrike" u="none">
                <a:solidFill>
                  <a:schemeClr val="dk1"/>
                </a:solidFill>
                <a:effectLst/>
                <a:uFillTx/>
                <a:latin typeface="Arial"/>
              </a:rPr>
              <a:t>Quality and quantity of assets</a:t>
            </a:r>
            <a:endParaRPr b="0" lang="nl-NL" sz="2000" strike="noStrike" u="none">
              <a:solidFill>
                <a:srgbClr val="000000"/>
              </a:solidFill>
              <a:effectLst/>
              <a:uFillTx/>
              <a:latin typeface="Arial"/>
            </a:endParaRPr>
          </a:p>
        </p:txBody>
      </p:sp>
      <p:sp>
        <p:nvSpPr>
          <p:cNvPr id="116" name="TextBox 11"/>
          <p:cNvSpPr/>
          <p:nvPr/>
        </p:nvSpPr>
        <p:spPr>
          <a:xfrm>
            <a:off x="4934160" y="1248840"/>
            <a:ext cx="2861280" cy="399600"/>
          </a:xfrm>
          <a:prstGeom prst="rect">
            <a:avLst/>
          </a:prstGeom>
          <a:noFill/>
          <a:ln w="0">
            <a:solidFill>
              <a:srgbClr val="003c64"/>
            </a:solidFill>
          </a:ln>
        </p:spPr>
        <p:style>
          <a:lnRef idx="0"/>
          <a:fillRef idx="0"/>
          <a:effectRef idx="0"/>
          <a:fontRef idx="minor"/>
        </p:style>
        <p:txBody>
          <a:bodyPr wrap="none" lIns="90000" rIns="90000" tIns="45000" bIns="45000" anchor="t">
            <a:spAutoFit/>
          </a:bodyPr>
          <a:p>
            <a:pPr algn="ctr">
              <a:lnSpc>
                <a:spcPct val="100000"/>
              </a:lnSpc>
              <a:spcBef>
                <a:spcPts val="1001"/>
              </a:spcBef>
            </a:pPr>
            <a:r>
              <a:rPr b="1" lang="en-GB" sz="2000" strike="noStrike" u="none">
                <a:solidFill>
                  <a:schemeClr val="dk1"/>
                </a:solidFill>
                <a:effectLst/>
                <a:uFillTx/>
                <a:latin typeface="Arial"/>
              </a:rPr>
              <a:t>Physical flow account</a:t>
            </a:r>
            <a:endParaRPr b="0" lang="nl-NL" sz="2000" strike="noStrike" u="none">
              <a:solidFill>
                <a:srgbClr val="000000"/>
              </a:solidFill>
              <a:effectLst/>
              <a:uFillTx/>
              <a:latin typeface="Arial"/>
            </a:endParaRPr>
          </a:p>
        </p:txBody>
      </p:sp>
      <p:cxnSp>
        <p:nvCxnSpPr>
          <p:cNvPr id="117" name="Straight Arrow Connector 10"/>
          <p:cNvCxnSpPr>
            <a:stCxn id="115" idx="2"/>
          </p:cNvCxnSpPr>
          <p:nvPr/>
        </p:nvCxnSpPr>
        <p:spPr>
          <a:xfrm>
            <a:off x="3274920" y="2423880"/>
            <a:ext cx="837720" cy="423720"/>
          </a:xfrm>
          <a:prstGeom prst="straightConnector1">
            <a:avLst/>
          </a:prstGeom>
          <a:ln>
            <a:solidFill>
              <a:srgbClr val="009292"/>
            </a:solidFill>
            <a:round/>
            <a:tailEnd len="med" type="arrow" w="med"/>
          </a:ln>
        </p:spPr>
      </p:cxnSp>
      <p:cxnSp>
        <p:nvCxnSpPr>
          <p:cNvPr id="118" name="Straight Arrow Connector 13"/>
          <p:cNvCxnSpPr>
            <a:stCxn id="116" idx="2"/>
          </p:cNvCxnSpPr>
          <p:nvPr/>
        </p:nvCxnSpPr>
        <p:spPr>
          <a:xfrm>
            <a:off x="6364800" y="1648440"/>
            <a:ext cx="360" cy="815400"/>
          </a:xfrm>
          <a:prstGeom prst="straightConnector1">
            <a:avLst/>
          </a:prstGeom>
          <a:ln>
            <a:solidFill>
              <a:srgbClr val="009292"/>
            </a:solidFill>
            <a:round/>
            <a:tailEnd len="med" type="arrow" w="med"/>
          </a:ln>
        </p:spPr>
      </p:cxnSp>
      <p:sp>
        <p:nvSpPr>
          <p:cNvPr id="119" name="TextBox 17"/>
          <p:cNvSpPr/>
          <p:nvPr/>
        </p:nvSpPr>
        <p:spPr>
          <a:xfrm>
            <a:off x="6868440" y="1820160"/>
            <a:ext cx="3075840" cy="399600"/>
          </a:xfrm>
          <a:prstGeom prst="rect">
            <a:avLst/>
          </a:prstGeom>
          <a:noFill/>
          <a:ln w="0">
            <a:solidFill>
              <a:srgbClr val="003c64"/>
            </a:solidFill>
          </a:ln>
        </p:spPr>
        <p:style>
          <a:lnRef idx="0"/>
          <a:fillRef idx="0"/>
          <a:effectRef idx="0"/>
          <a:fontRef idx="minor"/>
        </p:style>
        <p:txBody>
          <a:bodyPr lIns="90000" rIns="90000" tIns="45000" bIns="45000" anchor="t">
            <a:spAutoFit/>
          </a:bodyPr>
          <a:p>
            <a:pPr algn="ctr">
              <a:lnSpc>
                <a:spcPct val="100000"/>
              </a:lnSpc>
              <a:spcBef>
                <a:spcPts val="1001"/>
              </a:spcBef>
            </a:pPr>
            <a:r>
              <a:rPr b="1" lang="en-GB" sz="2000" strike="noStrike" u="none">
                <a:solidFill>
                  <a:schemeClr val="dk1"/>
                </a:solidFill>
                <a:effectLst/>
                <a:uFillTx/>
                <a:latin typeface="Arial"/>
              </a:rPr>
              <a:t>Monetary flow account</a:t>
            </a:r>
            <a:endParaRPr b="0" lang="nl-NL" sz="2000" strike="noStrike" u="none">
              <a:solidFill>
                <a:srgbClr val="000000"/>
              </a:solidFill>
              <a:effectLst/>
              <a:uFillTx/>
              <a:latin typeface="Arial"/>
            </a:endParaRPr>
          </a:p>
        </p:txBody>
      </p:sp>
      <p:cxnSp>
        <p:nvCxnSpPr>
          <p:cNvPr id="120" name="Straight Arrow Connector 16"/>
          <p:cNvCxnSpPr>
            <a:stCxn id="119" idx="2"/>
          </p:cNvCxnSpPr>
          <p:nvPr/>
        </p:nvCxnSpPr>
        <p:spPr>
          <a:xfrm flipH="1">
            <a:off x="8360640" y="2219760"/>
            <a:ext cx="46080" cy="598680"/>
          </a:xfrm>
          <a:prstGeom prst="straightConnector1">
            <a:avLst/>
          </a:prstGeom>
          <a:ln>
            <a:solidFill>
              <a:srgbClr val="009292"/>
            </a:solidFill>
            <a:round/>
            <a:tailEnd len="med" type="arrow" w="med"/>
          </a:ln>
        </p:spPr>
      </p:cxn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15"/>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116"/>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118"/>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119"/>
                                        </p:tgtEl>
                                        <p:attrNameLst>
                                          <p:attrName>style.visibility</p:attrName>
                                        </p:attrNameLst>
                                      </p:cBhvr>
                                      <p:to>
                                        <p:strVal val="visible"/>
                                      </p:to>
                                    </p:set>
                                  </p:childTnLst>
                                </p:cTn>
                              </p:par>
                              <p:par>
                                <p:cTn id="63" nodeType="withEffect" fill="hold" presetClass="entr" presetID="1">
                                  <p:stCondLst>
                                    <p:cond delay="0"/>
                                  </p:stCondLst>
                                  <p:childTnLst>
                                    <p:set>
                                      <p:cBhvr>
                                        <p:cTn id="64"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rmAutofit/>
          </a:bodyPr>
          <a:p>
            <a:pPr indent="0" defTabSz="642960">
              <a:lnSpc>
                <a:spcPts val="2999"/>
              </a:lnSpc>
              <a:buNone/>
            </a:pPr>
            <a:r>
              <a:rPr b="1" lang="en-GB" sz="2800" strike="noStrike" u="none">
                <a:solidFill>
                  <a:schemeClr val="dk2"/>
                </a:solidFill>
                <a:effectLst/>
                <a:uFillTx/>
                <a:latin typeface="Arial"/>
              </a:rPr>
              <a:t>Why do we need Natural Capital Accounting?</a:t>
            </a:r>
            <a:endParaRPr b="0" lang="nl-NL" sz="2800" strike="noStrike" u="none">
              <a:solidFill>
                <a:schemeClr val="dk1"/>
              </a:solidFill>
              <a:effectLst/>
              <a:uFillTx/>
              <a:latin typeface="Arial"/>
            </a:endParaRPr>
          </a:p>
        </p:txBody>
      </p:sp>
      <p:sp>
        <p:nvSpPr>
          <p:cNvPr id="122" name="PlaceHolder 2"/>
          <p:cNvSpPr>
            <a:spLocks noGrp="1"/>
          </p:cNvSpPr>
          <p:nvPr>
            <p:ph/>
          </p:nvPr>
        </p:nvSpPr>
        <p:spPr>
          <a:xfrm>
            <a:off x="954720" y="1619280"/>
            <a:ext cx="10077120" cy="4498560"/>
          </a:xfrm>
          <a:prstGeom prst="rect">
            <a:avLst/>
          </a:prstGeom>
          <a:noFill/>
          <a:ln w="0">
            <a:noFill/>
          </a:ln>
        </p:spPr>
        <p:txBody>
          <a:bodyPr numCol="1" spcCol="0" lIns="0" rIns="0" tIns="0" bIns="0" anchor="t">
            <a:noAutofit/>
          </a:bodyPr>
          <a:p>
            <a:pPr marL="181080" indent="-181080" defTabSz="642960">
              <a:lnSpc>
                <a:spcPct val="100000"/>
              </a:lnSpc>
              <a:buClr>
                <a:srgbClr val="003c64"/>
              </a:buClr>
              <a:buFont typeface="Symbol" charset="2"/>
              <a:buChar char=""/>
            </a:pPr>
            <a:r>
              <a:rPr b="0" lang="en-US" sz="2000" strike="noStrike" u="none">
                <a:solidFill>
                  <a:schemeClr val="dk2"/>
                </a:solidFill>
                <a:effectLst/>
                <a:uFillTx/>
                <a:latin typeface="Arial"/>
              </a:rPr>
              <a:t>Monitor losses and gains in our natural capital over time</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US" sz="2000" strike="noStrike" u="none">
                <a:solidFill>
                  <a:schemeClr val="dk2"/>
                </a:solidFill>
                <a:effectLst/>
                <a:uFillTx/>
                <a:latin typeface="Arial"/>
              </a:rPr>
              <a:t>Identify priority areas for investment and inform resourcing and management decisions</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US" sz="2000" strike="noStrike" u="none">
                <a:solidFill>
                  <a:schemeClr val="dk2"/>
                </a:solidFill>
                <a:effectLst/>
                <a:uFillTx/>
                <a:latin typeface="Arial"/>
              </a:rPr>
              <a:t>Highlight links with economic activity and pressures on natural capital</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dk2"/>
                </a:solidFill>
                <a:effectLst/>
                <a:uFillTx/>
                <a:latin typeface="Arial"/>
              </a:rPr>
              <a:t>Application of NCA and ES</a:t>
            </a:r>
            <a:endParaRPr b="0" lang="nl-NL" sz="2800" strike="noStrike" u="none">
              <a:solidFill>
                <a:schemeClr val="dk1"/>
              </a:solidFill>
              <a:effectLst/>
              <a:uFillTx/>
              <a:latin typeface="Arial"/>
            </a:endParaRPr>
          </a:p>
        </p:txBody>
      </p:sp>
      <p:sp>
        <p:nvSpPr>
          <p:cNvPr id="124" name="PlaceHolder 2"/>
          <p:cNvSpPr>
            <a:spLocks noGrp="1"/>
          </p:cNvSpPr>
          <p:nvPr>
            <p:ph/>
          </p:nvPr>
        </p:nvSpPr>
        <p:spPr>
          <a:xfrm>
            <a:off x="958680" y="1223640"/>
            <a:ext cx="10077120" cy="4498560"/>
          </a:xfrm>
          <a:prstGeom prst="rect">
            <a:avLst/>
          </a:prstGeom>
          <a:noFill/>
          <a:ln w="0">
            <a:noFill/>
          </a:ln>
        </p:spPr>
        <p:txBody>
          <a:bodyPr numCol="1" spcCol="0" lIns="0" rIns="0" tIns="0" bIns="0" anchor="t">
            <a:noAutofit/>
          </a:bodyPr>
          <a:p>
            <a:pPr marL="181080" indent="-181080" defTabSz="642960">
              <a:lnSpc>
                <a:spcPct val="100000"/>
              </a:lnSpc>
              <a:buClr>
                <a:srgbClr val="003c64"/>
              </a:buClr>
              <a:buFont typeface="Symbol" charset="2"/>
              <a:buChar char=""/>
            </a:pPr>
            <a:r>
              <a:rPr b="0" lang="en-GB" sz="2000" strike="noStrike" u="none">
                <a:solidFill>
                  <a:schemeClr val="dk1"/>
                </a:solidFill>
                <a:effectLst/>
                <a:uFillTx/>
                <a:latin typeface="Arial"/>
              </a:rPr>
              <a:t>Eftec (Economics for the environment), consultancy firm in London.</a:t>
            </a:r>
            <a:endParaRPr b="0" lang="nl-NL" sz="2000" strike="noStrike" u="none">
              <a:solidFill>
                <a:schemeClr val="dk1"/>
              </a:solidFill>
              <a:effectLst/>
              <a:uFillTx/>
              <a:latin typeface="Arial"/>
            </a:endParaRPr>
          </a:p>
          <a:p>
            <a:pPr lvl="1" marL="358920" indent="-176040" defTabSz="642960">
              <a:lnSpc>
                <a:spcPct val="100000"/>
              </a:lnSpc>
              <a:buClr>
                <a:srgbClr val="003c64"/>
              </a:buClr>
              <a:buFont typeface="Arial"/>
              <a:buChar char="•"/>
            </a:pPr>
            <a:r>
              <a:rPr b="0" lang="fr-FR" sz="2000" strike="noStrike" u="none">
                <a:solidFill>
                  <a:schemeClr val="dk1"/>
                </a:solidFill>
                <a:effectLst/>
                <a:uFillTx/>
                <a:latin typeface="Arial"/>
              </a:rPr>
              <a:t>Ian Dickie, eftec envecon 2018.</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lvl="1" marL="358920" indent="-176040" defTabSz="642960">
              <a:lnSpc>
                <a:spcPct val="100000"/>
              </a:lnSpc>
              <a:buClr>
                <a:srgbClr val="003c64"/>
              </a:buClr>
              <a:buFont typeface="Arial"/>
              <a:buChar char="•"/>
            </a:pPr>
            <a:r>
              <a:rPr b="0" lang="fr-FR" sz="2000" strike="noStrike" u="none">
                <a:solidFill>
                  <a:schemeClr val="dk1"/>
                </a:solidFill>
                <a:effectLst/>
                <a:uFillTx/>
                <a:latin typeface="Arial"/>
              </a:rPr>
              <a:t>Centre for Ecology and Hydrology</a:t>
            </a:r>
            <a:endParaRPr b="0" lang="nl-NL" sz="2000" strike="noStrike" u="none">
              <a:solidFill>
                <a:schemeClr val="dk1"/>
              </a:solidFill>
              <a:effectLst/>
              <a:uFillTx/>
              <a:latin typeface="Arial"/>
            </a:endParaRPr>
          </a:p>
          <a:p>
            <a:pPr lvl="2" marL="538200" indent="-177840" defTabSz="642960">
              <a:lnSpc>
                <a:spcPct val="100000"/>
              </a:lnSpc>
              <a:buClr>
                <a:srgbClr val="003c64"/>
              </a:buClr>
              <a:buFont typeface="Arial"/>
              <a:buChar char="•"/>
            </a:pPr>
            <a:r>
              <a:rPr b="0" lang="en-GB" sz="2000" strike="noStrike" u="none">
                <a:solidFill>
                  <a:schemeClr val="dk1"/>
                </a:solidFill>
                <a:effectLst/>
                <a:uFillTx/>
                <a:latin typeface="Arial"/>
              </a:rPr>
              <a:t>Laurence Jones, Centre for Ecology and Hydrology (CEH)</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object 2"/>
          <p:cNvSpPr/>
          <p:nvPr/>
        </p:nvSpPr>
        <p:spPr>
          <a:xfrm>
            <a:off x="552600" y="309240"/>
            <a:ext cx="10560960" cy="38052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1400"/>
              </a:spcBef>
            </a:pPr>
            <a:r>
              <a:rPr b="1" lang="nl-NL" sz="2800" spc="-26" strike="noStrike" u="none">
                <a:solidFill>
                  <a:srgbClr val="058ba1"/>
                </a:solidFill>
                <a:effectLst/>
                <a:uFillTx/>
                <a:latin typeface="Arial"/>
              </a:rPr>
              <a:t>MAN</a:t>
            </a:r>
            <a:r>
              <a:rPr b="1" lang="nl-NL" sz="2800" spc="-34" strike="noStrike" u="none">
                <a:solidFill>
                  <a:srgbClr val="058ba1"/>
                </a:solidFill>
                <a:effectLst/>
                <a:uFillTx/>
                <a:latin typeface="Arial"/>
              </a:rPr>
              <a:t>C</a:t>
            </a:r>
            <a:r>
              <a:rPr b="1" lang="nl-NL" sz="2800" spc="-20" strike="noStrike" u="none">
                <a:solidFill>
                  <a:srgbClr val="058ba1"/>
                </a:solidFill>
                <a:effectLst/>
                <a:uFillTx/>
                <a:latin typeface="Arial"/>
              </a:rPr>
              <a:t>HE</a:t>
            </a:r>
            <a:r>
              <a:rPr b="1" lang="nl-NL" sz="2800" spc="-34" strike="noStrike" u="none">
                <a:solidFill>
                  <a:srgbClr val="058ba1"/>
                </a:solidFill>
                <a:effectLst/>
                <a:uFillTx/>
                <a:latin typeface="Arial"/>
              </a:rPr>
              <a:t>S</a:t>
            </a:r>
            <a:r>
              <a:rPr b="1" lang="nl-NL" sz="2800" spc="-20" strike="noStrike" u="none">
                <a:solidFill>
                  <a:srgbClr val="058ba1"/>
                </a:solidFill>
                <a:effectLst/>
                <a:uFillTx/>
                <a:latin typeface="Arial"/>
              </a:rPr>
              <a:t>TER</a:t>
            </a:r>
            <a:r>
              <a:rPr b="1" lang="nl-NL" sz="2800" spc="45" strike="noStrike" u="none">
                <a:solidFill>
                  <a:srgbClr val="058ba1"/>
                </a:solidFill>
                <a:effectLst/>
                <a:uFillTx/>
                <a:latin typeface="Arial"/>
              </a:rPr>
              <a:t> </a:t>
            </a:r>
            <a:r>
              <a:rPr b="1" lang="nl-NL" sz="2800" spc="-26" strike="noStrike" u="none">
                <a:solidFill>
                  <a:srgbClr val="058ba1"/>
                </a:solidFill>
                <a:effectLst/>
                <a:uFillTx/>
                <a:latin typeface="Arial"/>
              </a:rPr>
              <a:t>URB</a:t>
            </a:r>
            <a:r>
              <a:rPr b="1" lang="nl-NL" sz="2800" spc="-40" strike="noStrike" u="none">
                <a:solidFill>
                  <a:srgbClr val="058ba1"/>
                </a:solidFill>
                <a:effectLst/>
                <a:uFillTx/>
                <a:latin typeface="Arial"/>
              </a:rPr>
              <a:t>A</a:t>
            </a:r>
            <a:r>
              <a:rPr b="1" lang="nl-NL" sz="2800" spc="-26" strike="noStrike" u="none">
                <a:solidFill>
                  <a:srgbClr val="058ba1"/>
                </a:solidFill>
                <a:effectLst/>
                <a:uFillTx/>
                <a:latin typeface="Arial"/>
              </a:rPr>
              <a:t>N</a:t>
            </a:r>
            <a:r>
              <a:rPr b="1" lang="nl-NL" sz="2800" spc="40" strike="noStrike" u="none">
                <a:solidFill>
                  <a:srgbClr val="058ba1"/>
                </a:solidFill>
                <a:effectLst/>
                <a:uFillTx/>
                <a:latin typeface="Arial"/>
              </a:rPr>
              <a:t> </a:t>
            </a:r>
            <a:r>
              <a:rPr b="1" lang="nl-NL" sz="2800" spc="-26" strike="noStrike" u="none">
                <a:solidFill>
                  <a:srgbClr val="058ba1"/>
                </a:solidFill>
                <a:effectLst/>
                <a:uFillTx/>
                <a:latin typeface="Arial"/>
              </a:rPr>
              <a:t>N</a:t>
            </a:r>
            <a:r>
              <a:rPr b="1" lang="nl-NL" sz="2800" spc="-235" strike="noStrike" u="none">
                <a:solidFill>
                  <a:srgbClr val="058ba1"/>
                </a:solidFill>
                <a:effectLst/>
                <a:uFillTx/>
                <a:latin typeface="Arial"/>
              </a:rPr>
              <a:t>A</a:t>
            </a:r>
            <a:r>
              <a:rPr b="1" lang="nl-NL" sz="2800" spc="-20" strike="noStrike" u="none">
                <a:solidFill>
                  <a:srgbClr val="058ba1"/>
                </a:solidFill>
                <a:effectLst/>
                <a:uFillTx/>
                <a:latin typeface="Arial"/>
              </a:rPr>
              <a:t>TU</a:t>
            </a:r>
            <a:r>
              <a:rPr b="1" lang="nl-NL" sz="2800" spc="-34" strike="noStrike" u="none">
                <a:solidFill>
                  <a:srgbClr val="058ba1"/>
                </a:solidFill>
                <a:effectLst/>
                <a:uFillTx/>
                <a:latin typeface="Arial"/>
              </a:rPr>
              <a:t>R</a:t>
            </a:r>
            <a:r>
              <a:rPr b="1" lang="nl-NL" sz="2800" spc="-20" strike="noStrike" u="none">
                <a:solidFill>
                  <a:srgbClr val="058ba1"/>
                </a:solidFill>
                <a:effectLst/>
                <a:uFillTx/>
                <a:latin typeface="Arial"/>
              </a:rPr>
              <a:t>AL</a:t>
            </a:r>
            <a:r>
              <a:rPr b="1" lang="nl-NL" sz="2800" spc="-11" strike="noStrike" u="none">
                <a:solidFill>
                  <a:srgbClr val="058ba1"/>
                </a:solidFill>
                <a:effectLst/>
                <a:uFillTx/>
                <a:latin typeface="Arial"/>
              </a:rPr>
              <a:t> </a:t>
            </a:r>
            <a:r>
              <a:rPr b="1" lang="nl-NL" sz="2800" spc="-26" strike="noStrike" u="none">
                <a:solidFill>
                  <a:srgbClr val="058ba1"/>
                </a:solidFill>
                <a:effectLst/>
                <a:uFillTx/>
                <a:latin typeface="Arial"/>
              </a:rPr>
              <a:t>CA</a:t>
            </a:r>
            <a:r>
              <a:rPr b="1" lang="nl-NL" sz="2800" spc="-34" strike="noStrike" u="none">
                <a:solidFill>
                  <a:srgbClr val="058ba1"/>
                </a:solidFill>
                <a:effectLst/>
                <a:uFillTx/>
                <a:latin typeface="Arial"/>
              </a:rPr>
              <a:t>P</a:t>
            </a:r>
            <a:r>
              <a:rPr b="1" lang="nl-NL" sz="2800" spc="-11" strike="noStrike" u="none">
                <a:solidFill>
                  <a:srgbClr val="058ba1"/>
                </a:solidFill>
                <a:effectLst/>
                <a:uFillTx/>
                <a:latin typeface="Arial"/>
              </a:rPr>
              <a:t>I</a:t>
            </a:r>
            <a:r>
              <a:rPr b="1" lang="nl-NL" sz="2800" spc="-230" strike="noStrike" u="none">
                <a:solidFill>
                  <a:srgbClr val="058ba1"/>
                </a:solidFill>
                <a:effectLst/>
                <a:uFillTx/>
                <a:latin typeface="Arial"/>
              </a:rPr>
              <a:t>T</a:t>
            </a:r>
            <a:r>
              <a:rPr b="1" lang="nl-NL" sz="2800" spc="-20" strike="noStrike" u="none">
                <a:solidFill>
                  <a:srgbClr val="058ba1"/>
                </a:solidFill>
                <a:effectLst/>
                <a:uFillTx/>
                <a:latin typeface="Arial"/>
              </a:rPr>
              <a:t>AL</a:t>
            </a:r>
            <a:r>
              <a:rPr b="1" lang="nl-NL" sz="2800" spc="-130" strike="noStrike" u="none">
                <a:solidFill>
                  <a:srgbClr val="058ba1"/>
                </a:solidFill>
                <a:effectLst/>
                <a:uFillTx/>
                <a:latin typeface="Arial"/>
              </a:rPr>
              <a:t> </a:t>
            </a:r>
            <a:r>
              <a:rPr b="1" lang="nl-NL" sz="2800" spc="-26" strike="noStrike" u="none">
                <a:solidFill>
                  <a:srgbClr val="058ba1"/>
                </a:solidFill>
                <a:effectLst/>
                <a:uFillTx/>
                <a:latin typeface="Arial"/>
              </a:rPr>
              <a:t>ACC</a:t>
            </a:r>
            <a:r>
              <a:rPr b="1" lang="nl-NL" sz="2800" spc="-40" strike="noStrike" u="none">
                <a:solidFill>
                  <a:srgbClr val="058ba1"/>
                </a:solidFill>
                <a:effectLst/>
                <a:uFillTx/>
                <a:latin typeface="Arial"/>
              </a:rPr>
              <a:t>O</a:t>
            </a:r>
            <a:r>
              <a:rPr b="1" lang="nl-NL" sz="2800" spc="-20" strike="noStrike" u="none">
                <a:solidFill>
                  <a:srgbClr val="058ba1"/>
                </a:solidFill>
                <a:effectLst/>
                <a:uFillTx/>
                <a:latin typeface="Arial"/>
              </a:rPr>
              <a:t>UNT</a:t>
            </a:r>
            <a:r>
              <a:rPr b="1" lang="nl-NL" sz="2800" spc="60" strike="noStrike" u="none">
                <a:solidFill>
                  <a:srgbClr val="058ba1"/>
                </a:solidFill>
                <a:effectLst/>
                <a:uFillTx/>
                <a:latin typeface="Arial"/>
              </a:rPr>
              <a:t> </a:t>
            </a:r>
            <a:r>
              <a:rPr b="1" lang="nl-NL" sz="2800" spc="-11" strike="noStrike" u="none">
                <a:solidFill>
                  <a:srgbClr val="058ba1"/>
                </a:solidFill>
                <a:effectLst/>
                <a:uFillTx/>
                <a:latin typeface="Arial"/>
              </a:rPr>
              <a:t>-</a:t>
            </a:r>
            <a:r>
              <a:rPr b="1" lang="nl-NL" sz="2800" spc="6" strike="noStrike" u="none">
                <a:solidFill>
                  <a:srgbClr val="058ba1"/>
                </a:solidFill>
                <a:effectLst/>
                <a:uFillTx/>
                <a:latin typeface="Arial"/>
              </a:rPr>
              <a:t> </a:t>
            </a:r>
            <a:r>
              <a:rPr b="1" lang="nl-NL" sz="2800" spc="-20" strike="noStrike" u="none">
                <a:solidFill>
                  <a:srgbClr val="058ba1"/>
                </a:solidFill>
                <a:effectLst/>
                <a:uFillTx/>
                <a:latin typeface="Arial"/>
              </a:rPr>
              <a:t>Scope</a:t>
            </a:r>
            <a:endParaRPr b="0" lang="nl-NL" sz="2800" strike="noStrike" u="none">
              <a:solidFill>
                <a:srgbClr val="000000"/>
              </a:solidFill>
              <a:effectLst/>
              <a:uFillTx/>
              <a:latin typeface="Arial"/>
            </a:endParaRPr>
          </a:p>
        </p:txBody>
      </p:sp>
      <p:sp>
        <p:nvSpPr>
          <p:cNvPr id="126" name="object 3"/>
          <p:cNvSpPr/>
          <p:nvPr/>
        </p:nvSpPr>
        <p:spPr>
          <a:xfrm>
            <a:off x="2608920" y="934200"/>
            <a:ext cx="6818040" cy="4887000"/>
          </a:xfrm>
          <a:prstGeom prst="rect">
            <a:avLst/>
          </a:prstGeom>
          <a:blipFill rotWithShape="0">
            <a:blip r:embed="rId1"/>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27" name="object 4"/>
          <p:cNvSpPr/>
          <p:nvPr/>
        </p:nvSpPr>
        <p:spPr>
          <a:xfrm>
            <a:off x="878760" y="5810040"/>
            <a:ext cx="2621520" cy="27648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901"/>
              </a:spcBef>
            </a:pPr>
            <a:r>
              <a:rPr b="1" lang="nl-NL" sz="1800" strike="noStrike" u="none">
                <a:solidFill>
                  <a:schemeClr val="dk1"/>
                </a:solidFill>
                <a:effectLst/>
                <a:uFillTx/>
                <a:latin typeface="Arial"/>
              </a:rPr>
              <a:t>Ur</a:t>
            </a:r>
            <a:r>
              <a:rPr b="1" lang="nl-NL" sz="1800" spc="-11" strike="noStrike" u="none">
                <a:solidFill>
                  <a:schemeClr val="dk1"/>
                </a:solidFill>
                <a:effectLst/>
                <a:uFillTx/>
                <a:latin typeface="Arial"/>
              </a:rPr>
              <a:t>b</a:t>
            </a:r>
            <a:r>
              <a:rPr b="1" lang="nl-NL" sz="1800" strike="noStrike" u="none">
                <a:solidFill>
                  <a:schemeClr val="dk1"/>
                </a:solidFill>
                <a:effectLst/>
                <a:uFillTx/>
                <a:latin typeface="Arial"/>
              </a:rPr>
              <a:t>an</a:t>
            </a:r>
            <a:r>
              <a:rPr b="1" lang="nl-NL" sz="1800" spc="6" strike="noStrike" u="none">
                <a:solidFill>
                  <a:schemeClr val="dk1"/>
                </a:solidFill>
                <a:effectLst/>
                <a:uFillTx/>
                <a:latin typeface="Arial"/>
              </a:rPr>
              <a:t> </a:t>
            </a:r>
            <a:r>
              <a:rPr b="1" lang="nl-NL" sz="1800" strike="noStrike" u="none">
                <a:solidFill>
                  <a:schemeClr val="dk1"/>
                </a:solidFill>
                <a:effectLst/>
                <a:uFillTx/>
                <a:latin typeface="Arial"/>
              </a:rPr>
              <a:t>e</a:t>
            </a:r>
            <a:r>
              <a:rPr b="1" lang="nl-NL" sz="1800" spc="-20" strike="noStrike" u="none">
                <a:solidFill>
                  <a:schemeClr val="dk1"/>
                </a:solidFill>
                <a:effectLst/>
                <a:uFillTx/>
                <a:latin typeface="Arial"/>
              </a:rPr>
              <a:t>x</a:t>
            </a:r>
            <a:r>
              <a:rPr b="1" lang="nl-NL" sz="1800" strike="noStrike" u="none">
                <a:solidFill>
                  <a:schemeClr val="dk1"/>
                </a:solidFill>
                <a:effectLst/>
                <a:uFillTx/>
                <a:latin typeface="Arial"/>
              </a:rPr>
              <a:t>te</a:t>
            </a:r>
            <a:r>
              <a:rPr b="1" lang="nl-NL" sz="1800" spc="-11" strike="noStrike" u="none">
                <a:solidFill>
                  <a:schemeClr val="dk1"/>
                </a:solidFill>
                <a:effectLst/>
                <a:uFillTx/>
                <a:latin typeface="Arial"/>
              </a:rPr>
              <a:t>n</a:t>
            </a:r>
            <a:r>
              <a:rPr b="1" lang="nl-NL" sz="1800" strike="noStrike" u="none">
                <a:solidFill>
                  <a:schemeClr val="dk1"/>
                </a:solidFill>
                <a:effectLst/>
                <a:uFillTx/>
                <a:latin typeface="Arial"/>
              </a:rPr>
              <a:t>t</a:t>
            </a:r>
            <a:r>
              <a:rPr b="1" lang="nl-NL" sz="1800" spc="14" strike="noStrike" u="none">
                <a:solidFill>
                  <a:schemeClr val="dk1"/>
                </a:solidFill>
                <a:effectLst/>
                <a:uFillTx/>
                <a:latin typeface="Arial"/>
              </a:rPr>
              <a:t> </a:t>
            </a:r>
            <a:r>
              <a:rPr b="1" lang="nl-NL" sz="1800" strike="noStrike" u="none">
                <a:solidFill>
                  <a:schemeClr val="dk1"/>
                </a:solidFill>
                <a:effectLst/>
                <a:uFillTx/>
                <a:latin typeface="Arial"/>
              </a:rPr>
              <a:t>p</a:t>
            </a:r>
            <a:r>
              <a:rPr b="1" lang="nl-NL" sz="1800" spc="-11" strike="noStrike" u="none">
                <a:solidFill>
                  <a:schemeClr val="dk1"/>
                </a:solidFill>
                <a:effectLst/>
                <a:uFillTx/>
                <a:latin typeface="Arial"/>
              </a:rPr>
              <a:t>o</a:t>
            </a:r>
            <a:r>
              <a:rPr b="1" lang="nl-NL" sz="1800" strike="noStrike" u="none">
                <a:solidFill>
                  <a:schemeClr val="dk1"/>
                </a:solidFill>
                <a:effectLst/>
                <a:uFillTx/>
                <a:latin typeface="Arial"/>
              </a:rPr>
              <a:t>l</a:t>
            </a:r>
            <a:r>
              <a:rPr b="1" lang="nl-NL" sz="1800" spc="-31" strike="noStrike" u="none">
                <a:solidFill>
                  <a:schemeClr val="dk1"/>
                </a:solidFill>
                <a:effectLst/>
                <a:uFillTx/>
                <a:latin typeface="Arial"/>
              </a:rPr>
              <a:t>y</a:t>
            </a:r>
            <a:r>
              <a:rPr b="1" lang="nl-NL" sz="1800" strike="noStrike" u="none">
                <a:solidFill>
                  <a:schemeClr val="dk1"/>
                </a:solidFill>
                <a:effectLst/>
                <a:uFillTx/>
                <a:latin typeface="Arial"/>
              </a:rPr>
              <a:t>g</a:t>
            </a:r>
            <a:r>
              <a:rPr b="1" lang="nl-NL" sz="1800" spc="-11" strike="noStrike" u="none">
                <a:solidFill>
                  <a:schemeClr val="dk1"/>
                </a:solidFill>
                <a:effectLst/>
                <a:uFillTx/>
                <a:latin typeface="Arial"/>
              </a:rPr>
              <a:t>o</a:t>
            </a:r>
            <a:r>
              <a:rPr b="1" lang="nl-NL" sz="1800" strike="noStrike" u="none">
                <a:solidFill>
                  <a:schemeClr val="dk1"/>
                </a:solidFill>
                <a:effectLst/>
                <a:uFillTx/>
                <a:latin typeface="Arial"/>
              </a:rPr>
              <a:t>ns</a:t>
            </a:r>
            <a:endParaRPr b="0" lang="nl-NL" sz="1800" strike="noStrike" u="none">
              <a:solidFill>
                <a:srgbClr val="000000"/>
              </a:solidFill>
              <a:effectLst/>
              <a:uFillTx/>
              <a:latin typeface="Arial"/>
            </a:endParaRPr>
          </a:p>
        </p:txBody>
      </p:sp>
      <p:sp>
        <p:nvSpPr>
          <p:cNvPr id="128" name="object 5"/>
          <p:cNvSpPr/>
          <p:nvPr/>
        </p:nvSpPr>
        <p:spPr>
          <a:xfrm>
            <a:off x="447840" y="5737680"/>
            <a:ext cx="351720" cy="705240"/>
          </a:xfrm>
          <a:prstGeom prst="rect">
            <a:avLst/>
          </a:prstGeom>
          <a:blipFill rotWithShape="0">
            <a:blip r:embed="rId2"/>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29" name="object 6"/>
          <p:cNvSpPr/>
          <p:nvPr/>
        </p:nvSpPr>
        <p:spPr>
          <a:xfrm>
            <a:off x="7705440" y="5995440"/>
            <a:ext cx="3091680" cy="759960"/>
          </a:xfrm>
          <a:prstGeom prst="rect">
            <a:avLst/>
          </a:prstGeom>
          <a:blipFill rotWithShape="0">
            <a:blip r:embed="rId3"/>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30" name="object 7"/>
          <p:cNvSpPr/>
          <p:nvPr/>
        </p:nvSpPr>
        <p:spPr>
          <a:xfrm>
            <a:off x="799560" y="6166440"/>
            <a:ext cx="2407680" cy="27648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901"/>
              </a:spcBef>
            </a:pPr>
            <a:r>
              <a:rPr b="1" lang="nl-NL" sz="1800" strike="noStrike" u="none">
                <a:solidFill>
                  <a:schemeClr val="dk1"/>
                </a:solidFill>
                <a:effectLst/>
                <a:uFillTx/>
                <a:latin typeface="Arial"/>
              </a:rPr>
              <a:t>B</a:t>
            </a:r>
            <a:r>
              <a:rPr b="1" lang="nl-NL" sz="1800" spc="-11" strike="noStrike" u="none">
                <a:solidFill>
                  <a:schemeClr val="dk1"/>
                </a:solidFill>
                <a:effectLst/>
                <a:uFillTx/>
                <a:latin typeface="Arial"/>
              </a:rPr>
              <a:t>o</a:t>
            </a:r>
            <a:r>
              <a:rPr b="1" lang="nl-NL" sz="1800" strike="noStrike" u="none">
                <a:solidFill>
                  <a:schemeClr val="dk1"/>
                </a:solidFill>
                <a:effectLst/>
                <a:uFillTx/>
                <a:latin typeface="Arial"/>
              </a:rPr>
              <a:t>u</a:t>
            </a:r>
            <a:r>
              <a:rPr b="1" lang="nl-NL" sz="1800" spc="-11" strike="noStrike" u="none">
                <a:solidFill>
                  <a:schemeClr val="dk1"/>
                </a:solidFill>
                <a:effectLst/>
                <a:uFillTx/>
                <a:latin typeface="Arial"/>
              </a:rPr>
              <a:t>n</a:t>
            </a:r>
            <a:r>
              <a:rPr b="1" lang="nl-NL" sz="1800" strike="noStrike" u="none">
                <a:solidFill>
                  <a:schemeClr val="dk1"/>
                </a:solidFill>
                <a:effectLst/>
                <a:uFillTx/>
                <a:latin typeface="Arial"/>
              </a:rPr>
              <a:t>d</a:t>
            </a:r>
            <a:r>
              <a:rPr b="1" lang="nl-NL" sz="1800" spc="-11" strike="noStrike" u="none">
                <a:solidFill>
                  <a:schemeClr val="dk1"/>
                </a:solidFill>
                <a:effectLst/>
                <a:uFillTx/>
                <a:latin typeface="Arial"/>
              </a:rPr>
              <a:t>a</a:t>
            </a:r>
            <a:r>
              <a:rPr b="1" lang="nl-NL" sz="1800" strike="noStrike" u="none">
                <a:solidFill>
                  <a:schemeClr val="dk1"/>
                </a:solidFill>
                <a:effectLst/>
                <a:uFillTx/>
                <a:latin typeface="Arial"/>
              </a:rPr>
              <a:t>ry</a:t>
            </a:r>
            <a:r>
              <a:rPr b="1" lang="nl-NL" sz="1800" spc="11" strike="noStrike" u="none">
                <a:solidFill>
                  <a:schemeClr val="dk1"/>
                </a:solidFill>
                <a:effectLst/>
                <a:uFillTx/>
                <a:latin typeface="Arial"/>
              </a:rPr>
              <a:t> </a:t>
            </a:r>
            <a:r>
              <a:rPr b="1" lang="nl-NL" sz="1800" strike="noStrike" u="none">
                <a:solidFill>
                  <a:schemeClr val="dk1"/>
                </a:solidFill>
                <a:effectLst/>
                <a:uFillTx/>
                <a:latin typeface="Arial"/>
              </a:rPr>
              <a:t>of GMCA</a:t>
            </a:r>
            <a:endParaRPr b="0" lang="nl-NL" sz="1800" strike="noStrike" u="none">
              <a:solidFill>
                <a:srgbClr val="000000"/>
              </a:solidFill>
              <a:effectLst/>
              <a:uFillTx/>
              <a:latin typeface="Arial"/>
            </a:endParaRPr>
          </a:p>
        </p:txBody>
      </p:sp>
      <p:sp>
        <p:nvSpPr>
          <p:cNvPr id="131" name="PlaceHolder 1"/>
          <p:cNvSpPr>
            <a:spLocks noGrp="1"/>
          </p:cNvSpPr>
          <p:nvPr>
            <p:ph type="sldNum" idx="27"/>
          </p:nvPr>
        </p:nvSpPr>
        <p:spPr>
          <a:xfrm>
            <a:off x="8610480" y="6356160"/>
            <a:ext cx="2742840" cy="365400"/>
          </a:xfrm>
          <a:prstGeom prst="rect">
            <a:avLst/>
          </a:prstGeom>
          <a:noFill/>
          <a:ln w="0">
            <a:noFill/>
          </a:ln>
        </p:spPr>
        <p:txBody>
          <a:bodyPr lIns="0" rIns="0" tIns="0" bIns="0" anchor="ctr">
            <a:spAutoFit/>
          </a:bodyPr>
          <a:lstStyle>
            <a:lvl1pPr marL="105480" indent="0" algn="r">
              <a:lnSpc>
                <a:spcPct val="100000"/>
              </a:lnSpc>
              <a:spcBef>
                <a:spcPts val="901"/>
              </a:spcBef>
              <a:buNone/>
              <a:defRPr b="1" lang="nl-NL" sz="1800" spc="-14" strike="noStrike" u="none">
                <a:solidFill>
                  <a:schemeClr val="dk1"/>
                </a:solidFill>
                <a:effectLst/>
                <a:uFillTx/>
                <a:latin typeface="Trebuchet MS"/>
              </a:defRPr>
            </a:lvl1pPr>
          </a:lstStyle>
          <a:p>
            <a:pPr marL="105480" indent="0" algn="r">
              <a:lnSpc>
                <a:spcPct val="100000"/>
              </a:lnSpc>
              <a:spcBef>
                <a:spcPts val="901"/>
              </a:spcBef>
              <a:buNone/>
            </a:pPr>
            <a:r>
              <a:rPr b="1" lang="nl-NL" sz="1800" spc="-14" strike="noStrike" u="none">
                <a:solidFill>
                  <a:schemeClr val="dk1"/>
                </a:solidFill>
                <a:effectLst/>
                <a:uFillTx/>
                <a:latin typeface="Trebuchet MS"/>
              </a:rPr>
              <a:t>e</a:t>
            </a:r>
            <a:r>
              <a:rPr b="1" lang="nl-NL" sz="1800" spc="-20" strike="noStrike" u="none">
                <a:solidFill>
                  <a:schemeClr val="dk1"/>
                </a:solidFill>
                <a:effectLst/>
                <a:uFillTx/>
                <a:latin typeface="Trebuchet MS"/>
              </a:rPr>
              <a:t>f</a:t>
            </a:r>
            <a:r>
              <a:rPr b="1" lang="nl-NL" sz="1800" spc="-6" strike="noStrike" u="none">
                <a:solidFill>
                  <a:schemeClr val="dk1"/>
                </a:solidFill>
                <a:effectLst/>
                <a:uFillTx/>
                <a:latin typeface="Trebuchet MS"/>
              </a:rPr>
              <a:t>t</a:t>
            </a:r>
            <a:r>
              <a:rPr b="1" lang="nl-NL" sz="1800" spc="-11" strike="noStrike" u="none">
                <a:solidFill>
                  <a:schemeClr val="dk1"/>
                </a:solidFill>
                <a:effectLst/>
                <a:uFillTx/>
                <a:latin typeface="Trebuchet MS"/>
              </a:rPr>
              <a:t>ec</a:t>
            </a:r>
            <a:r>
              <a:rPr b="1" lang="nl-NL" sz="1800" spc="11" strike="noStrike" u="none">
                <a:solidFill>
                  <a:schemeClr val="dk1"/>
                </a:solidFill>
                <a:effectLst/>
                <a:uFillTx/>
                <a:latin typeface="Trebuchet MS"/>
              </a:rPr>
              <a:t> </a:t>
            </a:r>
            <a:r>
              <a:rPr b="0" lang="nl-NL" sz="1800" strike="noStrike" u="none">
                <a:solidFill>
                  <a:srgbClr val="000000"/>
                </a:solidFill>
                <a:effectLst/>
                <a:uFillTx/>
                <a:latin typeface="Trebuchet MS"/>
              </a:rPr>
              <a:t>| </a:t>
            </a:r>
            <a:fld id="{BEBCD9FE-CEE7-4801-93DC-FE1ECD6A9246}" type="slidenum">
              <a:rPr b="0" lang="nl-NL" sz="1400" strike="noStrike" u="none">
                <a:solidFill>
                  <a:srgbClr val="000000"/>
                </a:solidFill>
                <a:effectLst/>
                <a:uFillTx/>
                <a:latin typeface="Trebuchet MS"/>
              </a:rPr>
              <a:t>&lt;nummer&gt;</a:t>
            </a:fld>
            <a:endParaRPr b="0" lang="nl-NL" sz="14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rmAutofit/>
          </a:bodyPr>
          <a:p>
            <a:pPr indent="0" defTabSz="642960">
              <a:lnSpc>
                <a:spcPts val="2999"/>
              </a:lnSpc>
              <a:buNone/>
            </a:pPr>
            <a:r>
              <a:rPr b="1" lang="nl-NL" sz="4000" strike="noStrike" u="none">
                <a:solidFill>
                  <a:srgbClr val="1f497d"/>
                </a:solidFill>
                <a:effectLst/>
                <a:uFillTx/>
                <a:latin typeface="Arial"/>
              </a:rPr>
              <a:t>Economic theory (1)</a:t>
            </a:r>
            <a:endParaRPr b="0" lang="nl-NL" sz="4000" strike="noStrike" u="none">
              <a:solidFill>
                <a:schemeClr val="dk1"/>
              </a:solidFill>
              <a:effectLst/>
              <a:uFillTx/>
              <a:latin typeface="Arial"/>
            </a:endParaRPr>
          </a:p>
        </p:txBody>
      </p:sp>
      <p:sp>
        <p:nvSpPr>
          <p:cNvPr id="77" name="PlaceHolder 2"/>
          <p:cNvSpPr>
            <a:spLocks noGrp="1"/>
          </p:cNvSpPr>
          <p:nvPr>
            <p:ph/>
          </p:nvPr>
        </p:nvSpPr>
        <p:spPr>
          <a:xfrm>
            <a:off x="1981080" y="1600200"/>
            <a:ext cx="4114440" cy="4525560"/>
          </a:xfrm>
          <a:prstGeom prst="rect">
            <a:avLst/>
          </a:prstGeom>
          <a:noFill/>
          <a:ln w="0">
            <a:noFill/>
          </a:ln>
        </p:spPr>
        <p:txBody>
          <a:bodyPr numCol="1" spcCol="0" lIns="0" rIns="0" tIns="0" bIns="0" anchor="t">
            <a:normAutofit/>
          </a:bodyPr>
          <a:p>
            <a:pPr marL="181080" indent="-181080" defTabSz="642960">
              <a:lnSpc>
                <a:spcPct val="100000"/>
              </a:lnSpc>
              <a:buClr>
                <a:srgbClr val="003c64"/>
              </a:buClr>
              <a:buFont typeface="Symbol" charset="2"/>
              <a:buChar char=""/>
            </a:pPr>
            <a:r>
              <a:rPr b="0" lang="nl-NL" sz="1800" strike="noStrike" u="none">
                <a:solidFill>
                  <a:srgbClr val="1f497d"/>
                </a:solidFill>
                <a:effectLst/>
                <a:uFillTx/>
                <a:latin typeface="Arial"/>
              </a:rPr>
              <a:t>Allocative efficiency: </a:t>
            </a:r>
            <a:r>
              <a:rPr b="0" lang="en-US" sz="1800" strike="noStrike" u="none">
                <a:solidFill>
                  <a:srgbClr val="1f497d"/>
                </a:solidFill>
                <a:effectLst/>
                <a:uFillTx/>
                <a:latin typeface="Arial"/>
              </a:rPr>
              <a:t>every good or service is produced up to the point where the last unit provides a marginal benefit to consumers equal to the marginal cost of producing</a:t>
            </a:r>
            <a:endParaRPr b="0" lang="nl-NL" sz="1800" strike="noStrike" u="none">
              <a:solidFill>
                <a:schemeClr val="dk1"/>
              </a:solidFill>
              <a:effectLst/>
              <a:uFillTx/>
              <a:latin typeface="Arial"/>
            </a:endParaRPr>
          </a:p>
          <a:p>
            <a:pPr indent="0" defTabSz="642960">
              <a:lnSpc>
                <a:spcPct val="100000"/>
              </a:lnSpc>
              <a:buNone/>
              <a:tabLst>
                <a:tab algn="l" pos="0"/>
              </a:tabLst>
            </a:pPr>
            <a:endParaRPr b="0" lang="nl-NL" sz="1800" strike="noStrike" u="none">
              <a:solidFill>
                <a:schemeClr val="dk1"/>
              </a:solidFill>
              <a:effectLst/>
              <a:uFillTx/>
              <a:latin typeface="Arial"/>
            </a:endParaRPr>
          </a:p>
          <a:p>
            <a:pPr marL="181080" indent="-181080" defTabSz="642960">
              <a:lnSpc>
                <a:spcPct val="100000"/>
              </a:lnSpc>
              <a:buClr>
                <a:srgbClr val="003c64"/>
              </a:buClr>
              <a:buFont typeface="Symbol" charset="2"/>
              <a:buChar char=""/>
              <a:tabLst>
                <a:tab algn="l" pos="0"/>
              </a:tabLst>
            </a:pPr>
            <a:r>
              <a:rPr b="0" lang="nl-NL" sz="1800" strike="noStrike" u="none">
                <a:solidFill>
                  <a:srgbClr val="1f497d"/>
                </a:solidFill>
                <a:effectLst/>
                <a:uFillTx/>
                <a:latin typeface="Arial"/>
              </a:rPr>
              <a:t>An efficient market equilibrium is reached.</a:t>
            </a:r>
            <a:endParaRPr b="0" lang="nl-NL" sz="1800" strike="noStrike" u="none">
              <a:solidFill>
                <a:schemeClr val="dk1"/>
              </a:solidFill>
              <a:effectLst/>
              <a:uFillTx/>
              <a:latin typeface="Arial"/>
            </a:endParaRPr>
          </a:p>
          <a:p>
            <a:pPr indent="0" defTabSz="642960">
              <a:lnSpc>
                <a:spcPct val="100000"/>
              </a:lnSpc>
              <a:buNone/>
              <a:tabLst>
                <a:tab algn="l" pos="0"/>
              </a:tabLst>
            </a:pPr>
            <a:endParaRPr b="0" lang="nl-NL" sz="1800" strike="noStrike" u="none">
              <a:solidFill>
                <a:schemeClr val="dk1"/>
              </a:solidFill>
              <a:effectLst/>
              <a:uFillTx/>
              <a:latin typeface="Arial"/>
            </a:endParaRPr>
          </a:p>
          <a:p>
            <a:pPr marL="181080" indent="-181080" defTabSz="642960">
              <a:lnSpc>
                <a:spcPct val="100000"/>
              </a:lnSpc>
              <a:buClr>
                <a:srgbClr val="003c64"/>
              </a:buClr>
              <a:buFont typeface="Symbol" charset="2"/>
              <a:buChar char=""/>
              <a:tabLst>
                <a:tab algn="l" pos="0"/>
              </a:tabLst>
            </a:pPr>
            <a:r>
              <a:rPr b="0" lang="nl-NL" sz="1800" strike="noStrike" u="none">
                <a:solidFill>
                  <a:srgbClr val="1f497d"/>
                </a:solidFill>
                <a:effectLst/>
                <a:uFillTx/>
                <a:latin typeface="Arial"/>
              </a:rPr>
              <a:t>It is impossible to make one person better off except by making some other person worse off.</a:t>
            </a:r>
            <a:endParaRPr b="0" lang="nl-NL" sz="1800" strike="noStrike" u="none">
              <a:solidFill>
                <a:schemeClr val="dk1"/>
              </a:solidFill>
              <a:effectLst/>
              <a:uFillTx/>
              <a:latin typeface="Arial"/>
            </a:endParaRPr>
          </a:p>
          <a:p>
            <a:pPr indent="0" defTabSz="642960">
              <a:lnSpc>
                <a:spcPct val="100000"/>
              </a:lnSpc>
              <a:buNone/>
              <a:tabLst>
                <a:tab algn="l" pos="0"/>
              </a:tabLst>
            </a:pPr>
            <a:endParaRPr b="0" lang="nl-NL" sz="1800" strike="noStrike" u="none">
              <a:solidFill>
                <a:schemeClr val="dk1"/>
              </a:solidFill>
              <a:effectLst/>
              <a:uFillTx/>
              <a:latin typeface="Arial"/>
            </a:endParaRPr>
          </a:p>
          <a:p>
            <a:pPr marL="181080" indent="-181080" defTabSz="642960">
              <a:lnSpc>
                <a:spcPct val="100000"/>
              </a:lnSpc>
              <a:buClr>
                <a:srgbClr val="003c64"/>
              </a:buClr>
              <a:buFont typeface="Symbol" charset="2"/>
              <a:buChar char=""/>
              <a:tabLst>
                <a:tab algn="l" pos="0"/>
              </a:tabLst>
            </a:pPr>
            <a:r>
              <a:rPr b="0" lang="nl-NL" sz="1200" strike="noStrike" u="none">
                <a:solidFill>
                  <a:srgbClr val="1f497d"/>
                </a:solidFill>
                <a:effectLst/>
                <a:uFillTx/>
                <a:latin typeface="Arial"/>
              </a:rPr>
              <a:t>Note: Efficient != equitable</a:t>
            </a:r>
            <a:endParaRPr b="0" lang="nl-NL" sz="1200" strike="noStrike" u="none">
              <a:solidFill>
                <a:schemeClr val="dk1"/>
              </a:solidFill>
              <a:effectLst/>
              <a:uFillTx/>
              <a:latin typeface="Arial"/>
            </a:endParaRPr>
          </a:p>
          <a:p>
            <a:pPr indent="0" defTabSz="642960">
              <a:lnSpc>
                <a:spcPct val="100000"/>
              </a:lnSpc>
              <a:buNone/>
              <a:tabLst>
                <a:tab algn="l" pos="0"/>
              </a:tabLst>
            </a:pPr>
            <a:endParaRPr b="0" lang="nl-NL" sz="1500" strike="noStrike" u="none">
              <a:solidFill>
                <a:schemeClr val="dk1"/>
              </a:solidFill>
              <a:effectLst/>
              <a:uFillTx/>
              <a:latin typeface="Arial"/>
            </a:endParaRPr>
          </a:p>
          <a:p>
            <a:pPr indent="0" defTabSz="642960">
              <a:lnSpc>
                <a:spcPct val="100000"/>
              </a:lnSpc>
              <a:buNone/>
              <a:tabLst>
                <a:tab algn="l" pos="0"/>
              </a:tabLst>
            </a:pPr>
            <a:endParaRPr b="0" lang="nl-NL" sz="2500" strike="noStrike" u="none">
              <a:solidFill>
                <a:schemeClr val="dk1"/>
              </a:solidFill>
              <a:effectLst/>
              <a:uFillTx/>
              <a:latin typeface="Arial"/>
            </a:endParaRPr>
          </a:p>
        </p:txBody>
      </p:sp>
      <p:pic>
        <p:nvPicPr>
          <p:cNvPr id="78" name="Afbeelding 4" descr=""/>
          <p:cNvPicPr/>
          <p:nvPr/>
        </p:nvPicPr>
        <p:blipFill>
          <a:blip r:embed="rId1"/>
          <a:srcRect l="76766" t="49344" r="8262" b="32532"/>
          <a:stretch/>
        </p:blipFill>
        <p:spPr>
          <a:xfrm>
            <a:off x="5951880" y="2620440"/>
            <a:ext cx="3873240" cy="263700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object 2"/>
          <p:cNvSpPr/>
          <p:nvPr/>
        </p:nvSpPr>
        <p:spPr>
          <a:xfrm>
            <a:off x="990000" y="409320"/>
            <a:ext cx="6060240" cy="355320"/>
          </a:xfrm>
          <a:prstGeom prst="rect">
            <a:avLst/>
          </a:prstGeom>
          <a:noFill/>
          <a:ln w="0">
            <a:noFill/>
          </a:ln>
        </p:spPr>
        <p:style>
          <a:lnRef idx="0"/>
          <a:fillRef idx="0"/>
          <a:effectRef idx="0"/>
          <a:fontRef idx="minor"/>
        </p:style>
        <p:txBody>
          <a:bodyPr lIns="0" rIns="0" tIns="0" bIns="0" anchor="t">
            <a:spAutoFit/>
          </a:bodyPr>
          <a:p>
            <a:pPr marL="12600" algn="ctr">
              <a:lnSpc>
                <a:spcPts val="3328"/>
              </a:lnSpc>
              <a:spcBef>
                <a:spcPts val="1400"/>
              </a:spcBef>
            </a:pPr>
            <a:r>
              <a:rPr b="1" lang="nl-NL" sz="2800" spc="-26" strike="noStrike" u="none">
                <a:solidFill>
                  <a:srgbClr val="058ba1"/>
                </a:solidFill>
                <a:effectLst/>
                <a:uFillTx/>
                <a:latin typeface="Arial"/>
              </a:rPr>
              <a:t>MAN</a:t>
            </a:r>
            <a:r>
              <a:rPr b="1" lang="nl-NL" sz="2800" spc="-34" strike="noStrike" u="none">
                <a:solidFill>
                  <a:srgbClr val="058ba1"/>
                </a:solidFill>
                <a:effectLst/>
                <a:uFillTx/>
                <a:latin typeface="Arial"/>
              </a:rPr>
              <a:t>C</a:t>
            </a:r>
            <a:r>
              <a:rPr b="1" lang="nl-NL" sz="2800" spc="-20" strike="noStrike" u="none">
                <a:solidFill>
                  <a:srgbClr val="058ba1"/>
                </a:solidFill>
                <a:effectLst/>
                <a:uFillTx/>
                <a:latin typeface="Arial"/>
              </a:rPr>
              <a:t>HE</a:t>
            </a:r>
            <a:r>
              <a:rPr b="1" lang="nl-NL" sz="2800" spc="-34" strike="noStrike" u="none">
                <a:solidFill>
                  <a:srgbClr val="058ba1"/>
                </a:solidFill>
                <a:effectLst/>
                <a:uFillTx/>
                <a:latin typeface="Arial"/>
              </a:rPr>
              <a:t>S</a:t>
            </a:r>
            <a:r>
              <a:rPr b="1" lang="nl-NL" sz="2800" spc="-20" strike="noStrike" u="none">
                <a:solidFill>
                  <a:srgbClr val="058ba1"/>
                </a:solidFill>
                <a:effectLst/>
                <a:uFillTx/>
                <a:latin typeface="Arial"/>
              </a:rPr>
              <a:t>TER</a:t>
            </a:r>
            <a:r>
              <a:rPr b="1" lang="nl-NL" sz="2800" spc="45" strike="noStrike" u="none">
                <a:solidFill>
                  <a:srgbClr val="058ba1"/>
                </a:solidFill>
                <a:effectLst/>
                <a:uFillTx/>
                <a:latin typeface="Arial"/>
              </a:rPr>
              <a:t> </a:t>
            </a:r>
            <a:r>
              <a:rPr b="1" lang="nl-NL" sz="2800" spc="-26" strike="noStrike" u="none">
                <a:solidFill>
                  <a:srgbClr val="058ba1"/>
                </a:solidFill>
                <a:effectLst/>
                <a:uFillTx/>
                <a:latin typeface="Arial"/>
              </a:rPr>
              <a:t>URB</a:t>
            </a:r>
            <a:r>
              <a:rPr b="1" lang="nl-NL" sz="2800" spc="-40" strike="noStrike" u="none">
                <a:solidFill>
                  <a:srgbClr val="058ba1"/>
                </a:solidFill>
                <a:effectLst/>
                <a:uFillTx/>
                <a:latin typeface="Arial"/>
              </a:rPr>
              <a:t>A</a:t>
            </a:r>
            <a:r>
              <a:rPr b="1" lang="nl-NL" sz="2800" spc="-26" strike="noStrike" u="none">
                <a:solidFill>
                  <a:srgbClr val="058ba1"/>
                </a:solidFill>
                <a:effectLst/>
                <a:uFillTx/>
                <a:latin typeface="Arial"/>
              </a:rPr>
              <a:t>N</a:t>
            </a:r>
            <a:r>
              <a:rPr b="1" lang="nl-NL" sz="2800" spc="40" strike="noStrike" u="none">
                <a:solidFill>
                  <a:srgbClr val="058ba1"/>
                </a:solidFill>
                <a:effectLst/>
                <a:uFillTx/>
                <a:latin typeface="Arial"/>
              </a:rPr>
              <a:t> </a:t>
            </a:r>
            <a:r>
              <a:rPr b="1" lang="nl-NL" sz="2800" spc="-26" strike="noStrike" u="none">
                <a:solidFill>
                  <a:srgbClr val="058ba1"/>
                </a:solidFill>
                <a:effectLst/>
                <a:uFillTx/>
                <a:latin typeface="Arial"/>
              </a:rPr>
              <a:t>NCA</a:t>
            </a:r>
            <a:r>
              <a:rPr b="1" lang="nl-NL" sz="2800" spc="-85" strike="noStrike" u="none">
                <a:solidFill>
                  <a:srgbClr val="058ba1"/>
                </a:solidFill>
                <a:effectLst/>
                <a:uFillTx/>
                <a:latin typeface="Arial"/>
              </a:rPr>
              <a:t> </a:t>
            </a:r>
            <a:r>
              <a:rPr b="1" lang="nl-NL" sz="2800" spc="-11" strike="noStrike" u="none">
                <a:solidFill>
                  <a:srgbClr val="058ba1"/>
                </a:solidFill>
                <a:effectLst/>
                <a:uFillTx/>
                <a:latin typeface="Arial"/>
              </a:rPr>
              <a:t>-</a:t>
            </a:r>
            <a:r>
              <a:rPr b="1" lang="nl-NL" sz="2800" spc="6" strike="noStrike" u="none">
                <a:solidFill>
                  <a:srgbClr val="058ba1"/>
                </a:solidFill>
                <a:effectLst/>
                <a:uFillTx/>
                <a:latin typeface="Arial"/>
              </a:rPr>
              <a:t> </a:t>
            </a:r>
            <a:r>
              <a:rPr b="1" lang="nl-NL" sz="2800" spc="-31" strike="noStrike" u="none">
                <a:solidFill>
                  <a:srgbClr val="058ba1"/>
                </a:solidFill>
                <a:effectLst/>
                <a:uFillTx/>
                <a:latin typeface="Arial"/>
              </a:rPr>
              <a:t>N</a:t>
            </a:r>
            <a:r>
              <a:rPr b="1" lang="nl-NL" sz="2800" spc="-14" strike="noStrike" u="none">
                <a:solidFill>
                  <a:srgbClr val="058ba1"/>
                </a:solidFill>
                <a:effectLst/>
                <a:uFillTx/>
                <a:latin typeface="Arial"/>
              </a:rPr>
              <a:t>oise</a:t>
            </a:r>
            <a:endParaRPr b="0" lang="nl-NL" sz="2800" strike="noStrike" u="none">
              <a:solidFill>
                <a:srgbClr val="000000"/>
              </a:solidFill>
              <a:effectLst/>
              <a:uFillTx/>
              <a:latin typeface="Arial"/>
            </a:endParaRPr>
          </a:p>
        </p:txBody>
      </p:sp>
      <p:sp>
        <p:nvSpPr>
          <p:cNvPr id="133" name="object 3"/>
          <p:cNvSpPr/>
          <p:nvPr/>
        </p:nvSpPr>
        <p:spPr>
          <a:xfrm>
            <a:off x="798840" y="978120"/>
            <a:ext cx="10541160" cy="1107720"/>
          </a:xfrm>
          <a:prstGeom prst="rect">
            <a:avLst/>
          </a:prstGeom>
          <a:noFill/>
          <a:ln w="0">
            <a:noFill/>
          </a:ln>
        </p:spPr>
        <p:style>
          <a:lnRef idx="0"/>
          <a:fillRef idx="0"/>
          <a:effectRef idx="0"/>
          <a:fontRef idx="minor"/>
        </p:style>
        <p:txBody>
          <a:bodyPr lIns="0" rIns="0" tIns="0" bIns="0" anchor="t">
            <a:spAutoFit/>
          </a:bodyPr>
          <a:p>
            <a:pPr marL="527760" indent="-515520">
              <a:lnSpc>
                <a:spcPct val="100000"/>
              </a:lnSpc>
              <a:spcBef>
                <a:spcPts val="1199"/>
              </a:spcBef>
              <a:tabLst>
                <a:tab algn="l" pos="0"/>
              </a:tabLst>
            </a:pPr>
            <a:r>
              <a:rPr b="1" lang="nl-NL" sz="2400" spc="-6" strike="noStrike" u="none">
                <a:solidFill>
                  <a:schemeClr val="dk1"/>
                </a:solidFill>
                <a:effectLst/>
                <a:uFillTx/>
                <a:latin typeface="Arial"/>
              </a:rPr>
              <a:t>i</a:t>
            </a:r>
            <a:r>
              <a:rPr b="1" lang="nl-NL" sz="2400" strike="noStrike" u="none">
                <a:solidFill>
                  <a:schemeClr val="dk1"/>
                </a:solidFill>
                <a:effectLst/>
                <a:uFillTx/>
                <a:latin typeface="Arial"/>
              </a:rPr>
              <a:t>)</a:t>
            </a:r>
            <a:r>
              <a:rPr b="1" lang="nl-NL" sz="2400" strike="noStrike" u="none">
                <a:solidFill>
                  <a:schemeClr val="dk1"/>
                </a:solidFill>
                <a:effectLst/>
                <a:uFillTx/>
                <a:latin typeface="Arial"/>
              </a:rPr>
              <a:t>	</a:t>
            </a:r>
            <a:r>
              <a:rPr b="1" lang="nl-NL" sz="2400" strike="noStrike" u="none">
                <a:solidFill>
                  <a:schemeClr val="dk1"/>
                </a:solidFill>
                <a:effectLst/>
                <a:uFillTx/>
                <a:latin typeface="Arial"/>
              </a:rPr>
              <a:t>Identify p</a:t>
            </a:r>
            <a:r>
              <a:rPr b="1" lang="nl-NL" sz="2400" spc="-11" strike="noStrike" u="none">
                <a:solidFill>
                  <a:schemeClr val="dk1"/>
                </a:solidFill>
                <a:effectLst/>
                <a:uFillTx/>
                <a:latin typeface="Arial"/>
              </a:rPr>
              <a:t>a</a:t>
            </a:r>
            <a:r>
              <a:rPr b="1" lang="nl-NL" sz="2400" strike="noStrike" u="none">
                <a:solidFill>
                  <a:schemeClr val="dk1"/>
                </a:solidFill>
                <a:effectLst/>
                <a:uFillTx/>
                <a:latin typeface="Arial"/>
              </a:rPr>
              <a:t>tches of tree</a:t>
            </a:r>
            <a:r>
              <a:rPr b="1" lang="nl-NL" sz="2400" spc="-11" strike="noStrike" u="none">
                <a:solidFill>
                  <a:schemeClr val="dk1"/>
                </a:solidFill>
                <a:effectLst/>
                <a:uFillTx/>
                <a:latin typeface="Arial"/>
              </a:rPr>
              <a:t> </a:t>
            </a:r>
            <a:r>
              <a:rPr b="1" lang="nl-NL" sz="2400" strike="noStrike" u="none">
                <a:solidFill>
                  <a:schemeClr val="dk1"/>
                </a:solidFill>
                <a:effectLst/>
                <a:uFillTx/>
                <a:latin typeface="Arial"/>
              </a:rPr>
              <a:t>cover greater </a:t>
            </a:r>
            <a:r>
              <a:rPr b="1" lang="nl-NL" sz="2400" spc="6" strike="noStrike" u="none">
                <a:solidFill>
                  <a:schemeClr val="dk1"/>
                </a:solidFill>
                <a:effectLst/>
                <a:uFillTx/>
                <a:latin typeface="Arial"/>
              </a:rPr>
              <a:t>t</a:t>
            </a:r>
            <a:r>
              <a:rPr b="1" lang="nl-NL" sz="2400" strike="noStrike" u="none">
                <a:solidFill>
                  <a:schemeClr val="dk1"/>
                </a:solidFill>
                <a:effectLst/>
                <a:uFillTx/>
                <a:latin typeface="Arial"/>
              </a:rPr>
              <a:t>han</a:t>
            </a:r>
            <a:r>
              <a:rPr b="1" lang="nl-NL" sz="2400" spc="-11" strike="noStrike" u="none">
                <a:solidFill>
                  <a:schemeClr val="dk1"/>
                </a:solidFill>
                <a:effectLst/>
                <a:uFillTx/>
                <a:latin typeface="Arial"/>
              </a:rPr>
              <a:t> </a:t>
            </a:r>
            <a:r>
              <a:rPr b="1" lang="nl-NL" sz="2400" strike="noStrike" u="none">
                <a:solidFill>
                  <a:schemeClr val="dk1"/>
                </a:solidFill>
                <a:effectLst/>
                <a:uFillTx/>
                <a:latin typeface="Arial"/>
              </a:rPr>
              <a:t>a</a:t>
            </a:r>
            <a:r>
              <a:rPr b="1" lang="nl-NL" sz="2400" spc="-11" strike="noStrike" u="none">
                <a:solidFill>
                  <a:schemeClr val="dk1"/>
                </a:solidFill>
                <a:effectLst/>
                <a:uFillTx/>
                <a:latin typeface="Arial"/>
              </a:rPr>
              <a:t> </a:t>
            </a:r>
            <a:r>
              <a:rPr b="1" lang="nl-NL" sz="2400" spc="6" strike="noStrike" u="none">
                <a:solidFill>
                  <a:schemeClr val="dk1"/>
                </a:solidFill>
                <a:effectLst/>
                <a:uFillTx/>
                <a:latin typeface="Arial"/>
              </a:rPr>
              <a:t>t</a:t>
            </a:r>
            <a:r>
              <a:rPr b="1" lang="nl-NL" sz="2400" strike="noStrike" u="none">
                <a:solidFill>
                  <a:schemeClr val="dk1"/>
                </a:solidFill>
                <a:effectLst/>
                <a:uFillTx/>
                <a:latin typeface="Arial"/>
              </a:rPr>
              <a:t>hresho</a:t>
            </a:r>
            <a:r>
              <a:rPr b="1" lang="nl-NL" sz="2400" spc="-11" strike="noStrike" u="none">
                <a:solidFill>
                  <a:schemeClr val="dk1"/>
                </a:solidFill>
                <a:effectLst/>
                <a:uFillTx/>
                <a:latin typeface="Arial"/>
              </a:rPr>
              <a:t>l</a:t>
            </a:r>
            <a:r>
              <a:rPr b="1" lang="nl-NL" sz="2400" strike="noStrike" u="none">
                <a:solidFill>
                  <a:schemeClr val="dk1"/>
                </a:solidFill>
                <a:effectLst/>
                <a:uFillTx/>
                <a:latin typeface="Arial"/>
              </a:rPr>
              <a:t>d</a:t>
            </a:r>
            <a:r>
              <a:rPr b="1" lang="nl-NL" sz="2400" spc="11" strike="noStrike" u="none">
                <a:solidFill>
                  <a:schemeClr val="dk1"/>
                </a:solidFill>
                <a:effectLst/>
                <a:uFillTx/>
                <a:latin typeface="Arial"/>
              </a:rPr>
              <a:t> </a:t>
            </a:r>
            <a:r>
              <a:rPr b="1" lang="nl-NL" sz="2400" strike="noStrike" u="none">
                <a:solidFill>
                  <a:schemeClr val="dk1"/>
                </a:solidFill>
                <a:effectLst/>
                <a:uFillTx/>
                <a:latin typeface="Arial"/>
              </a:rPr>
              <a:t>area of 200 </a:t>
            </a:r>
            <a:r>
              <a:rPr b="1" lang="nl-NL" sz="2400" spc="26" strike="noStrike" u="none">
                <a:solidFill>
                  <a:schemeClr val="dk1"/>
                </a:solidFill>
                <a:effectLst/>
                <a:uFillTx/>
                <a:latin typeface="Arial"/>
              </a:rPr>
              <a:t>m</a:t>
            </a:r>
            <a:r>
              <a:rPr b="1" lang="nl-NL" sz="2400" spc="-14" strike="noStrike" u="none" baseline="24000">
                <a:solidFill>
                  <a:schemeClr val="dk1"/>
                </a:solidFill>
                <a:effectLst/>
                <a:uFillTx/>
                <a:latin typeface="Arial"/>
              </a:rPr>
              <a:t>2</a:t>
            </a:r>
            <a:r>
              <a:rPr b="1" lang="nl-NL" sz="2400" spc="-6" strike="noStrike" u="none" baseline="24000">
                <a:solidFill>
                  <a:schemeClr val="dk1"/>
                </a:solidFill>
                <a:effectLst/>
                <a:uFillTx/>
                <a:latin typeface="Arial"/>
              </a:rPr>
              <a:t> </a:t>
            </a:r>
            <a:r>
              <a:rPr b="1" lang="nl-NL" sz="2400" strike="noStrike" u="none">
                <a:solidFill>
                  <a:schemeClr val="dk1"/>
                </a:solidFill>
                <a:effectLst/>
                <a:uFillTx/>
                <a:latin typeface="Arial"/>
              </a:rPr>
              <a:t>(usi</a:t>
            </a:r>
            <a:r>
              <a:rPr b="1" lang="nl-NL" sz="2400" spc="-11" strike="noStrike" u="none">
                <a:solidFill>
                  <a:schemeClr val="dk1"/>
                </a:solidFill>
                <a:effectLst/>
                <a:uFillTx/>
                <a:latin typeface="Arial"/>
              </a:rPr>
              <a:t>n</a:t>
            </a:r>
            <a:r>
              <a:rPr b="1" lang="nl-NL" sz="2400" strike="noStrike" u="none">
                <a:solidFill>
                  <a:schemeClr val="dk1"/>
                </a:solidFill>
                <a:effectLst/>
                <a:uFillTx/>
                <a:latin typeface="Arial"/>
              </a:rPr>
              <a:t>g</a:t>
            </a:r>
            <a:r>
              <a:rPr b="1" lang="nl-NL" sz="2400" spc="11" strike="noStrike" u="none">
                <a:solidFill>
                  <a:schemeClr val="dk1"/>
                </a:solidFill>
                <a:effectLst/>
                <a:uFillTx/>
                <a:latin typeface="Arial"/>
              </a:rPr>
              <a:t> </a:t>
            </a:r>
            <a:r>
              <a:rPr b="1" lang="nl-NL" sz="2400" strike="noStrike" u="none">
                <a:solidFill>
                  <a:schemeClr val="dk1"/>
                </a:solidFill>
                <a:effectLst/>
                <a:uFillTx/>
                <a:latin typeface="Arial"/>
              </a:rPr>
              <a:t>B</a:t>
            </a:r>
            <a:r>
              <a:rPr b="1" lang="nl-NL" sz="2400" spc="-14" strike="noStrike" u="none">
                <a:solidFill>
                  <a:schemeClr val="dk1"/>
                </a:solidFill>
                <a:effectLst/>
                <a:uFillTx/>
                <a:latin typeface="Arial"/>
              </a:rPr>
              <a:t>l</a:t>
            </a:r>
            <a:r>
              <a:rPr b="1" lang="nl-NL" sz="2400" strike="noStrike" u="none">
                <a:solidFill>
                  <a:schemeClr val="dk1"/>
                </a:solidFill>
                <a:effectLst/>
                <a:uFillTx/>
                <a:latin typeface="Arial"/>
              </a:rPr>
              <a:t>u</a:t>
            </a:r>
            <a:r>
              <a:rPr b="1" lang="nl-NL" sz="2400" spc="-11" strike="noStrike" u="none">
                <a:solidFill>
                  <a:schemeClr val="dk1"/>
                </a:solidFill>
                <a:effectLst/>
                <a:uFillTx/>
                <a:latin typeface="Arial"/>
              </a:rPr>
              <a:t>e</a:t>
            </a:r>
            <a:r>
              <a:rPr b="1" lang="nl-NL" sz="2400" strike="noStrike" u="none">
                <a:solidFill>
                  <a:schemeClr val="dk1"/>
                </a:solidFill>
                <a:effectLst/>
                <a:uFillTx/>
                <a:latin typeface="Arial"/>
              </a:rPr>
              <a:t>sky</a:t>
            </a:r>
            <a:r>
              <a:rPr b="1" lang="nl-NL" sz="2400" spc="14" strike="noStrike" u="none">
                <a:solidFill>
                  <a:schemeClr val="dk1"/>
                </a:solidFill>
                <a:effectLst/>
                <a:uFillTx/>
                <a:latin typeface="Arial"/>
              </a:rPr>
              <a:t> </a:t>
            </a:r>
            <a:r>
              <a:rPr b="1" lang="nl-NL" sz="2400" strike="noStrike" u="none">
                <a:solidFill>
                  <a:schemeClr val="dk1"/>
                </a:solidFill>
                <a:effectLst/>
                <a:uFillTx/>
                <a:latin typeface="Arial"/>
              </a:rPr>
              <a:t>N</a:t>
            </a:r>
            <a:r>
              <a:rPr b="1" lang="nl-NL" sz="2400" spc="-11" strike="noStrike" u="none">
                <a:solidFill>
                  <a:schemeClr val="dk1"/>
                </a:solidFill>
                <a:effectLst/>
                <a:uFillTx/>
                <a:latin typeface="Arial"/>
              </a:rPr>
              <a:t>a</a:t>
            </a:r>
            <a:r>
              <a:rPr b="1" lang="nl-NL" sz="2400" strike="noStrike" u="none">
                <a:solidFill>
                  <a:schemeClr val="dk1"/>
                </a:solidFill>
                <a:effectLst/>
                <a:uFillTx/>
                <a:latin typeface="Arial"/>
              </a:rPr>
              <a:t>tio</a:t>
            </a:r>
            <a:r>
              <a:rPr b="1" lang="nl-NL" sz="2400" spc="-11" strike="noStrike" u="none">
                <a:solidFill>
                  <a:schemeClr val="dk1"/>
                </a:solidFill>
                <a:effectLst/>
                <a:uFillTx/>
                <a:latin typeface="Arial"/>
              </a:rPr>
              <a:t>n</a:t>
            </a:r>
            <a:r>
              <a:rPr b="1" lang="nl-NL" sz="2400" strike="noStrike" u="none">
                <a:solidFill>
                  <a:schemeClr val="dk1"/>
                </a:solidFill>
                <a:effectLst/>
                <a:uFillTx/>
                <a:latin typeface="Arial"/>
              </a:rPr>
              <a:t>al</a:t>
            </a:r>
            <a:r>
              <a:rPr b="1" lang="nl-NL" sz="2400" spc="-20" strike="noStrike" u="none">
                <a:solidFill>
                  <a:schemeClr val="dk1"/>
                </a:solidFill>
                <a:effectLst/>
                <a:uFillTx/>
                <a:latin typeface="Arial"/>
              </a:rPr>
              <a:t> </a:t>
            </a:r>
            <a:r>
              <a:rPr b="1" lang="nl-NL" sz="2400" spc="-91" strike="noStrike" u="none">
                <a:solidFill>
                  <a:schemeClr val="dk1"/>
                </a:solidFill>
                <a:effectLst/>
                <a:uFillTx/>
                <a:latin typeface="Arial"/>
              </a:rPr>
              <a:t>T</a:t>
            </a:r>
            <a:r>
              <a:rPr b="1" lang="nl-NL" sz="2400" strike="noStrike" u="none">
                <a:solidFill>
                  <a:schemeClr val="dk1"/>
                </a:solidFill>
                <a:effectLst/>
                <a:uFillTx/>
                <a:latin typeface="Arial"/>
              </a:rPr>
              <a:t>ree Map)</a:t>
            </a:r>
            <a:r>
              <a:rPr b="1" lang="nl-NL" sz="2400" spc="-11" strike="noStrike" u="none">
                <a:solidFill>
                  <a:schemeClr val="dk1"/>
                </a:solidFill>
                <a:effectLst/>
                <a:uFillTx/>
                <a:latin typeface="Arial"/>
              </a:rPr>
              <a:t> </a:t>
            </a:r>
            <a:r>
              <a:rPr b="1" lang="nl-NL" sz="2400" strike="noStrike" u="none">
                <a:solidFill>
                  <a:schemeClr val="dk1"/>
                </a:solidFill>
                <a:effectLst/>
                <a:uFillTx/>
                <a:latin typeface="Arial"/>
              </a:rPr>
              <a:t>on</a:t>
            </a:r>
            <a:r>
              <a:rPr b="1" lang="nl-NL" sz="2400" spc="-11" strike="noStrike" u="none">
                <a:solidFill>
                  <a:schemeClr val="dk1"/>
                </a:solidFill>
                <a:effectLst/>
                <a:uFillTx/>
                <a:latin typeface="Arial"/>
              </a:rPr>
              <a:t> </a:t>
            </a:r>
            <a:r>
              <a:rPr b="1" lang="nl-NL" sz="2400" strike="noStrike" u="none">
                <a:solidFill>
                  <a:schemeClr val="dk1"/>
                </a:solidFill>
                <a:effectLst/>
                <a:uFillTx/>
                <a:latin typeface="Arial"/>
              </a:rPr>
              <a:t>the</a:t>
            </a:r>
            <a:r>
              <a:rPr b="1" lang="nl-NL" sz="2400" spc="-14" strike="noStrike" u="none">
                <a:solidFill>
                  <a:schemeClr val="dk1"/>
                </a:solidFill>
                <a:effectLst/>
                <a:uFillTx/>
                <a:latin typeface="Arial"/>
              </a:rPr>
              <a:t> </a:t>
            </a:r>
            <a:r>
              <a:rPr b="1" lang="nl-NL" sz="2400" strike="noStrike" u="none">
                <a:solidFill>
                  <a:schemeClr val="dk1"/>
                </a:solidFill>
                <a:effectLst/>
                <a:uFillTx/>
                <a:latin typeface="Arial"/>
              </a:rPr>
              <a:t>ass</a:t>
            </a:r>
            <a:r>
              <a:rPr b="1" lang="nl-NL" sz="2400" spc="-11" strike="noStrike" u="none">
                <a:solidFill>
                  <a:schemeClr val="dk1"/>
                </a:solidFill>
                <a:effectLst/>
                <a:uFillTx/>
                <a:latin typeface="Arial"/>
              </a:rPr>
              <a:t>u</a:t>
            </a:r>
            <a:r>
              <a:rPr b="1" lang="nl-NL" sz="2400" strike="noStrike" u="none">
                <a:solidFill>
                  <a:schemeClr val="dk1"/>
                </a:solidFill>
                <a:effectLst/>
                <a:uFillTx/>
                <a:latin typeface="Arial"/>
              </a:rPr>
              <a:t>mption</a:t>
            </a:r>
            <a:r>
              <a:rPr b="1" lang="nl-NL" sz="2400" spc="14" strike="noStrike" u="none">
                <a:solidFill>
                  <a:schemeClr val="dk1"/>
                </a:solidFill>
                <a:effectLst/>
                <a:uFillTx/>
                <a:latin typeface="Arial"/>
              </a:rPr>
              <a:t> </a:t>
            </a:r>
            <a:r>
              <a:rPr b="1" lang="nl-NL" sz="2400" strike="noStrike" u="none">
                <a:solidFill>
                  <a:schemeClr val="dk1"/>
                </a:solidFill>
                <a:effectLst/>
                <a:uFillTx/>
                <a:latin typeface="Arial"/>
              </a:rPr>
              <a:t>that</a:t>
            </a:r>
            <a:r>
              <a:rPr b="1" lang="nl-NL" sz="2400" spc="-20" strike="noStrike" u="none">
                <a:solidFill>
                  <a:schemeClr val="dk1"/>
                </a:solidFill>
                <a:effectLst/>
                <a:uFillTx/>
                <a:latin typeface="Arial"/>
              </a:rPr>
              <a:t> </a:t>
            </a:r>
            <a:r>
              <a:rPr b="1" lang="nl-NL" sz="2400" strike="noStrike" u="none">
                <a:solidFill>
                  <a:schemeClr val="dk1"/>
                </a:solidFill>
                <a:effectLst/>
                <a:uFillTx/>
                <a:latin typeface="Arial"/>
              </a:rPr>
              <a:t>these</a:t>
            </a:r>
            <a:r>
              <a:rPr b="1" lang="nl-NL" sz="2400" spc="-11" strike="noStrike" u="none">
                <a:solidFill>
                  <a:schemeClr val="dk1"/>
                </a:solidFill>
                <a:effectLst/>
                <a:uFillTx/>
                <a:latin typeface="Arial"/>
              </a:rPr>
              <a:t> </a:t>
            </a:r>
            <a:r>
              <a:rPr b="1" lang="nl-NL" sz="2400" strike="noStrike" u="none">
                <a:solidFill>
                  <a:schemeClr val="dk1"/>
                </a:solidFill>
                <a:effectLst/>
                <a:uFillTx/>
                <a:latin typeface="Arial"/>
              </a:rPr>
              <a:t>provi</a:t>
            </a:r>
            <a:r>
              <a:rPr b="1" lang="nl-NL" sz="2400" spc="-11" strike="noStrike" u="none">
                <a:solidFill>
                  <a:schemeClr val="dk1"/>
                </a:solidFill>
                <a:effectLst/>
                <a:uFillTx/>
                <a:latin typeface="Arial"/>
              </a:rPr>
              <a:t>d</a:t>
            </a:r>
            <a:r>
              <a:rPr b="1" lang="nl-NL" sz="2400" strike="noStrike" u="none">
                <a:solidFill>
                  <a:schemeClr val="dk1"/>
                </a:solidFill>
                <a:effectLst/>
                <a:uFillTx/>
                <a:latin typeface="Arial"/>
              </a:rPr>
              <a:t>e</a:t>
            </a:r>
            <a:r>
              <a:rPr b="1" lang="nl-NL" sz="2400" spc="11" strike="noStrike" u="none">
                <a:solidFill>
                  <a:schemeClr val="dk1"/>
                </a:solidFill>
                <a:effectLst/>
                <a:uFillTx/>
                <a:latin typeface="Arial"/>
              </a:rPr>
              <a:t> </a:t>
            </a:r>
            <a:r>
              <a:rPr b="1" lang="nl-NL" sz="2400" strike="noStrike" u="none">
                <a:solidFill>
                  <a:schemeClr val="dk1"/>
                </a:solidFill>
                <a:effectLst/>
                <a:uFillTx/>
                <a:latin typeface="Arial"/>
              </a:rPr>
              <a:t>a 2dB</a:t>
            </a:r>
            <a:r>
              <a:rPr b="1" lang="nl-NL" sz="2400" spc="-11" strike="noStrike" u="none">
                <a:solidFill>
                  <a:schemeClr val="dk1"/>
                </a:solidFill>
                <a:effectLst/>
                <a:uFillTx/>
                <a:latin typeface="Arial"/>
              </a:rPr>
              <a:t> </a:t>
            </a:r>
            <a:r>
              <a:rPr b="1" lang="nl-NL" sz="2400" strike="noStrike" u="none">
                <a:solidFill>
                  <a:schemeClr val="dk1"/>
                </a:solidFill>
                <a:effectLst/>
                <a:uFillTx/>
                <a:latin typeface="Arial"/>
              </a:rPr>
              <a:t>noise</a:t>
            </a:r>
            <a:r>
              <a:rPr b="1" lang="nl-NL" sz="2400" spc="14" strike="noStrike" u="none">
                <a:solidFill>
                  <a:schemeClr val="dk1"/>
                </a:solidFill>
                <a:effectLst/>
                <a:uFillTx/>
                <a:latin typeface="Arial"/>
              </a:rPr>
              <a:t> </a:t>
            </a:r>
            <a:r>
              <a:rPr b="1" lang="nl-NL" sz="2400" strike="noStrike" u="none">
                <a:solidFill>
                  <a:schemeClr val="dk1"/>
                </a:solidFill>
                <a:effectLst/>
                <a:uFillTx/>
                <a:latin typeface="Arial"/>
              </a:rPr>
              <a:t>mitigati</a:t>
            </a:r>
            <a:r>
              <a:rPr b="1" lang="nl-NL" sz="2400" spc="-11" strike="noStrike" u="none">
                <a:solidFill>
                  <a:schemeClr val="dk1"/>
                </a:solidFill>
                <a:effectLst/>
                <a:uFillTx/>
                <a:latin typeface="Arial"/>
              </a:rPr>
              <a:t>o</a:t>
            </a:r>
            <a:r>
              <a:rPr b="1" lang="nl-NL" sz="2400" strike="noStrike" u="none">
                <a:solidFill>
                  <a:schemeClr val="dk1"/>
                </a:solidFill>
                <a:effectLst/>
                <a:uFillTx/>
                <a:latin typeface="Arial"/>
              </a:rPr>
              <a:t>n</a:t>
            </a:r>
            <a:r>
              <a:rPr b="1" lang="nl-NL" sz="2400" spc="11" strike="noStrike" u="none">
                <a:solidFill>
                  <a:schemeClr val="dk1"/>
                </a:solidFill>
                <a:effectLst/>
                <a:uFillTx/>
                <a:latin typeface="Arial"/>
              </a:rPr>
              <a:t> </a:t>
            </a:r>
            <a:r>
              <a:rPr b="1" lang="nl-NL" sz="2400" strike="noStrike" u="none">
                <a:solidFill>
                  <a:schemeClr val="dk1"/>
                </a:solidFill>
                <a:effectLst/>
                <a:uFillTx/>
                <a:latin typeface="Arial"/>
              </a:rPr>
              <a:t>service</a:t>
            </a:r>
            <a:endParaRPr b="0" lang="nl-NL" sz="2400" strike="noStrike" u="none">
              <a:solidFill>
                <a:srgbClr val="000000"/>
              </a:solidFill>
              <a:effectLst/>
              <a:uFillTx/>
              <a:latin typeface="Arial"/>
            </a:endParaRPr>
          </a:p>
        </p:txBody>
      </p:sp>
      <p:sp>
        <p:nvSpPr>
          <p:cNvPr id="134" name="object 4"/>
          <p:cNvSpPr/>
          <p:nvPr/>
        </p:nvSpPr>
        <p:spPr>
          <a:xfrm>
            <a:off x="2188440" y="2436840"/>
            <a:ext cx="7353000" cy="4073400"/>
          </a:xfrm>
          <a:prstGeom prst="rect">
            <a:avLst/>
          </a:prstGeom>
          <a:blipFill rotWithShape="0">
            <a:blip r:embed="rId1"/>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35" name="PlaceHolder 1"/>
          <p:cNvSpPr>
            <a:spLocks noGrp="1"/>
          </p:cNvSpPr>
          <p:nvPr>
            <p:ph type="sldNum" idx="28"/>
          </p:nvPr>
        </p:nvSpPr>
        <p:spPr>
          <a:xfrm>
            <a:off x="8610480" y="6356160"/>
            <a:ext cx="2742840" cy="365400"/>
          </a:xfrm>
          <a:prstGeom prst="rect">
            <a:avLst/>
          </a:prstGeom>
          <a:noFill/>
          <a:ln w="0">
            <a:noFill/>
          </a:ln>
        </p:spPr>
        <p:txBody>
          <a:bodyPr lIns="0" rIns="0" tIns="0" bIns="0" anchor="ctr">
            <a:spAutoFit/>
          </a:bodyPr>
          <a:lstStyle>
            <a:lvl1pPr marL="12600" indent="0" algn="r">
              <a:lnSpc>
                <a:spcPct val="100000"/>
              </a:lnSpc>
              <a:spcBef>
                <a:spcPts val="901"/>
              </a:spcBef>
              <a:buNone/>
              <a:defRPr b="1" lang="nl-NL" sz="1800" spc="-14" strike="noStrike" u="none">
                <a:solidFill>
                  <a:schemeClr val="dk1"/>
                </a:solidFill>
                <a:effectLst/>
                <a:uFillTx/>
                <a:latin typeface="Trebuchet MS"/>
              </a:defRPr>
            </a:lvl1pPr>
          </a:lstStyle>
          <a:p>
            <a:pPr marL="12600" indent="0" algn="r">
              <a:lnSpc>
                <a:spcPct val="100000"/>
              </a:lnSpc>
              <a:spcBef>
                <a:spcPts val="901"/>
              </a:spcBef>
              <a:buNone/>
            </a:pPr>
            <a:r>
              <a:rPr b="1" lang="nl-NL" sz="1800" spc="-14" strike="noStrike" u="none">
                <a:solidFill>
                  <a:schemeClr val="dk1"/>
                </a:solidFill>
                <a:effectLst/>
                <a:uFillTx/>
                <a:latin typeface="Trebuchet MS"/>
              </a:rPr>
              <a:t>e</a:t>
            </a:r>
            <a:r>
              <a:rPr b="1" lang="nl-NL" sz="1800" spc="-20" strike="noStrike" u="none">
                <a:solidFill>
                  <a:schemeClr val="dk1"/>
                </a:solidFill>
                <a:effectLst/>
                <a:uFillTx/>
                <a:latin typeface="Trebuchet MS"/>
              </a:rPr>
              <a:t>f</a:t>
            </a:r>
            <a:r>
              <a:rPr b="1" lang="nl-NL" sz="1800" spc="-6" strike="noStrike" u="none">
                <a:solidFill>
                  <a:schemeClr val="dk1"/>
                </a:solidFill>
                <a:effectLst/>
                <a:uFillTx/>
                <a:latin typeface="Trebuchet MS"/>
              </a:rPr>
              <a:t>t</a:t>
            </a:r>
            <a:r>
              <a:rPr b="1" lang="nl-NL" sz="1800" spc="-11" strike="noStrike" u="none">
                <a:solidFill>
                  <a:schemeClr val="dk1"/>
                </a:solidFill>
                <a:effectLst/>
                <a:uFillTx/>
                <a:latin typeface="Trebuchet MS"/>
              </a:rPr>
              <a:t>ec</a:t>
            </a:r>
            <a:r>
              <a:rPr b="1" lang="nl-NL" sz="1800" spc="11" strike="noStrike" u="none">
                <a:solidFill>
                  <a:schemeClr val="dk1"/>
                </a:solidFill>
                <a:effectLst/>
                <a:uFillTx/>
                <a:latin typeface="Trebuchet MS"/>
              </a:rPr>
              <a:t> </a:t>
            </a:r>
            <a:r>
              <a:rPr b="0" lang="nl-NL" sz="1800" strike="noStrike" u="none">
                <a:solidFill>
                  <a:srgbClr val="000000"/>
                </a:solidFill>
                <a:effectLst/>
                <a:uFillTx/>
                <a:latin typeface="Trebuchet MS"/>
              </a:rPr>
              <a:t>| </a:t>
            </a:r>
            <a:fld id="{107BD19A-8147-4F72-8455-CFA0FFC4806A}" type="slidenum">
              <a:rPr b="0" lang="nl-NL" sz="1400" strike="noStrike" u="none">
                <a:solidFill>
                  <a:srgbClr val="000000"/>
                </a:solidFill>
                <a:effectLst/>
                <a:uFillTx/>
                <a:latin typeface="Trebuchet MS"/>
              </a:rPr>
              <a:t>&lt;nummer&gt;</a:t>
            </a:fld>
            <a:endParaRPr b="0" lang="nl-NL" sz="14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954720" y="457200"/>
            <a:ext cx="10077120" cy="457560"/>
          </a:xfrm>
          <a:prstGeom prst="rect">
            <a:avLst/>
          </a:prstGeom>
          <a:noFill/>
          <a:ln w="0">
            <a:noFill/>
          </a:ln>
        </p:spPr>
        <p:txBody>
          <a:bodyPr numCol="1" spcCol="0" lIns="0" rIns="0" tIns="0" bIns="0" anchor="t">
            <a:spAutoFit/>
          </a:bodyPr>
          <a:p>
            <a:pPr marL="219600" indent="0" defTabSz="642960">
              <a:lnSpc>
                <a:spcPct val="100000"/>
              </a:lnSpc>
              <a:buNone/>
            </a:pPr>
            <a:r>
              <a:rPr b="1" lang="nl-NL" sz="2800" spc="-26" strike="noStrike" u="none">
                <a:solidFill>
                  <a:srgbClr val="058ba1"/>
                </a:solidFill>
                <a:effectLst/>
                <a:uFillTx/>
                <a:latin typeface="Arial"/>
              </a:rPr>
              <a:t>MANC</a:t>
            </a:r>
            <a:r>
              <a:rPr b="1" lang="nl-NL" sz="2800" spc="-34" strike="noStrike" u="none">
                <a:solidFill>
                  <a:srgbClr val="058ba1"/>
                </a:solidFill>
                <a:effectLst/>
                <a:uFillTx/>
                <a:latin typeface="Arial"/>
              </a:rPr>
              <a:t>H</a:t>
            </a:r>
            <a:r>
              <a:rPr b="1" lang="nl-NL" sz="2800" spc="-20" strike="noStrike" u="none">
                <a:solidFill>
                  <a:srgbClr val="058ba1"/>
                </a:solidFill>
                <a:effectLst/>
                <a:uFillTx/>
                <a:latin typeface="Arial"/>
              </a:rPr>
              <a:t>E</a:t>
            </a:r>
            <a:r>
              <a:rPr b="1" lang="nl-NL" sz="2800" spc="-34" strike="noStrike" u="none">
                <a:solidFill>
                  <a:srgbClr val="058ba1"/>
                </a:solidFill>
                <a:effectLst/>
                <a:uFillTx/>
                <a:latin typeface="Arial"/>
              </a:rPr>
              <a:t>S</a:t>
            </a:r>
            <a:r>
              <a:rPr b="1" lang="nl-NL" sz="2800" spc="-20" strike="noStrike" u="none">
                <a:solidFill>
                  <a:srgbClr val="058ba1"/>
                </a:solidFill>
                <a:effectLst/>
                <a:uFillTx/>
                <a:latin typeface="Arial"/>
              </a:rPr>
              <a:t>TER</a:t>
            </a:r>
            <a:r>
              <a:rPr b="1" lang="nl-NL" sz="2800" spc="45" strike="noStrike" u="none">
                <a:solidFill>
                  <a:srgbClr val="058ba1"/>
                </a:solidFill>
                <a:effectLst/>
                <a:uFillTx/>
                <a:latin typeface="Arial"/>
              </a:rPr>
              <a:t> </a:t>
            </a:r>
            <a:r>
              <a:rPr b="1" lang="nl-NL" sz="2800" spc="-26" strike="noStrike" u="none">
                <a:solidFill>
                  <a:srgbClr val="058ba1"/>
                </a:solidFill>
                <a:effectLst/>
                <a:uFillTx/>
                <a:latin typeface="Arial"/>
              </a:rPr>
              <a:t>URB</a:t>
            </a:r>
            <a:r>
              <a:rPr b="1" lang="nl-NL" sz="2800" spc="-40" strike="noStrike" u="none">
                <a:solidFill>
                  <a:srgbClr val="058ba1"/>
                </a:solidFill>
                <a:effectLst/>
                <a:uFillTx/>
                <a:latin typeface="Arial"/>
              </a:rPr>
              <a:t>A</a:t>
            </a:r>
            <a:r>
              <a:rPr b="1" lang="nl-NL" sz="2800" spc="-26" strike="noStrike" u="none">
                <a:solidFill>
                  <a:srgbClr val="058ba1"/>
                </a:solidFill>
                <a:effectLst/>
                <a:uFillTx/>
                <a:latin typeface="Arial"/>
              </a:rPr>
              <a:t>N</a:t>
            </a:r>
            <a:r>
              <a:rPr b="1" lang="nl-NL" sz="2800" spc="40" strike="noStrike" u="none">
                <a:solidFill>
                  <a:srgbClr val="058ba1"/>
                </a:solidFill>
                <a:effectLst/>
                <a:uFillTx/>
                <a:latin typeface="Arial"/>
              </a:rPr>
              <a:t> </a:t>
            </a:r>
            <a:r>
              <a:rPr b="1" lang="nl-NL" sz="2800" spc="-26" strike="noStrike" u="none">
                <a:solidFill>
                  <a:srgbClr val="058ba1"/>
                </a:solidFill>
                <a:effectLst/>
                <a:uFillTx/>
                <a:latin typeface="Arial"/>
              </a:rPr>
              <a:t>NCA</a:t>
            </a:r>
            <a:r>
              <a:rPr b="1" lang="nl-NL" sz="2800" spc="-79" strike="noStrike" u="none">
                <a:solidFill>
                  <a:srgbClr val="058ba1"/>
                </a:solidFill>
                <a:effectLst/>
                <a:uFillTx/>
                <a:latin typeface="Arial"/>
              </a:rPr>
              <a:t> </a:t>
            </a:r>
            <a:r>
              <a:rPr b="1" lang="nl-NL" sz="2800" spc="-20" strike="noStrike" u="none">
                <a:solidFill>
                  <a:srgbClr val="058ba1"/>
                </a:solidFill>
                <a:effectLst/>
                <a:uFillTx/>
                <a:latin typeface="Arial"/>
              </a:rPr>
              <a:t>–</a:t>
            </a:r>
            <a:r>
              <a:rPr b="1" lang="nl-NL" sz="2800" spc="6" strike="noStrike" u="none">
                <a:solidFill>
                  <a:srgbClr val="058ba1"/>
                </a:solidFill>
                <a:effectLst/>
                <a:uFillTx/>
                <a:latin typeface="Arial"/>
              </a:rPr>
              <a:t> </a:t>
            </a:r>
            <a:r>
              <a:rPr b="1" lang="nl-NL" sz="2800" spc="-31" strike="noStrike" u="none">
                <a:solidFill>
                  <a:srgbClr val="058ba1"/>
                </a:solidFill>
                <a:effectLst/>
                <a:uFillTx/>
                <a:latin typeface="Arial"/>
              </a:rPr>
              <a:t>N</a:t>
            </a:r>
            <a:r>
              <a:rPr b="1" lang="nl-NL" sz="2800" spc="-14" strike="noStrike" u="none">
                <a:solidFill>
                  <a:srgbClr val="058ba1"/>
                </a:solidFill>
                <a:effectLst/>
                <a:uFillTx/>
                <a:latin typeface="Arial"/>
              </a:rPr>
              <a:t>oise</a:t>
            </a:r>
            <a:endParaRPr b="0" lang="nl-NL" sz="2800" strike="noStrike" u="none">
              <a:solidFill>
                <a:schemeClr val="dk1"/>
              </a:solidFill>
              <a:effectLst/>
              <a:uFillTx/>
              <a:latin typeface="Arial"/>
            </a:endParaRPr>
          </a:p>
        </p:txBody>
      </p:sp>
      <p:sp>
        <p:nvSpPr>
          <p:cNvPr id="137" name="object 3"/>
          <p:cNvSpPr/>
          <p:nvPr/>
        </p:nvSpPr>
        <p:spPr>
          <a:xfrm>
            <a:off x="2468880" y="2782440"/>
            <a:ext cx="7607520" cy="4075200"/>
          </a:xfrm>
          <a:prstGeom prst="rect">
            <a:avLst/>
          </a:prstGeom>
          <a:blipFill rotWithShape="0">
            <a:blip r:embed="rId1"/>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38" name="object 4"/>
          <p:cNvSpPr/>
          <p:nvPr/>
        </p:nvSpPr>
        <p:spPr>
          <a:xfrm>
            <a:off x="954000" y="1002240"/>
            <a:ext cx="10432080" cy="1692360"/>
          </a:xfrm>
          <a:prstGeom prst="rect">
            <a:avLst/>
          </a:prstGeom>
          <a:noFill/>
          <a:ln w="0">
            <a:noFill/>
          </a:ln>
        </p:spPr>
        <p:style>
          <a:lnRef idx="0"/>
          <a:fillRef idx="0"/>
          <a:effectRef idx="0"/>
          <a:fontRef idx="minor"/>
        </p:style>
        <p:txBody>
          <a:bodyPr lIns="0" rIns="0" tIns="0" bIns="0" anchor="t">
            <a:spAutoFit/>
          </a:bodyPr>
          <a:p>
            <a:pPr marL="527760" indent="-515520">
              <a:lnSpc>
                <a:spcPct val="100000"/>
              </a:lnSpc>
              <a:spcBef>
                <a:spcPts val="1001"/>
              </a:spcBef>
              <a:tabLst>
                <a:tab algn="l" pos="0"/>
              </a:tabLst>
            </a:pPr>
            <a:r>
              <a:rPr b="1" lang="nl-NL" sz="2000" spc="-6" strike="noStrike" u="none">
                <a:solidFill>
                  <a:srgbClr val="a6a6a6"/>
                </a:solidFill>
                <a:effectLst/>
                <a:uFillTx/>
                <a:latin typeface="Arial"/>
              </a:rPr>
              <a:t>i</a:t>
            </a:r>
            <a:r>
              <a:rPr b="1" lang="nl-NL" sz="2000" strike="noStrike" u="none">
                <a:solidFill>
                  <a:srgbClr val="a6a6a6"/>
                </a:solidFill>
                <a:effectLst/>
                <a:uFillTx/>
                <a:latin typeface="Arial"/>
              </a:rPr>
              <a:t>)</a:t>
            </a:r>
            <a:r>
              <a:rPr b="1" lang="nl-NL" sz="2000" strike="noStrike" u="none">
                <a:solidFill>
                  <a:srgbClr val="a6a6a6"/>
                </a:solidFill>
                <a:effectLst/>
                <a:uFillTx/>
                <a:latin typeface="Arial"/>
              </a:rPr>
              <a:t>	</a:t>
            </a:r>
            <a:r>
              <a:rPr b="1" lang="nl-NL" sz="2000" strike="noStrike" u="none">
                <a:solidFill>
                  <a:srgbClr val="a6a6a6"/>
                </a:solidFill>
                <a:effectLst/>
                <a:uFillTx/>
                <a:latin typeface="Arial"/>
              </a:rPr>
              <a:t>Identi</a:t>
            </a:r>
            <a:r>
              <a:rPr b="1" lang="nl-NL" sz="2000" spc="-11" strike="noStrike" u="none">
                <a:solidFill>
                  <a:srgbClr val="a6a6a6"/>
                </a:solidFill>
                <a:effectLst/>
                <a:uFillTx/>
                <a:latin typeface="Arial"/>
              </a:rPr>
              <a:t>f</a:t>
            </a:r>
            <a:r>
              <a:rPr b="1" lang="nl-NL" sz="2000" strike="noStrike" u="none">
                <a:solidFill>
                  <a:srgbClr val="a6a6a6"/>
                </a:solidFill>
                <a:effectLst/>
                <a:uFillTx/>
                <a:latin typeface="Arial"/>
              </a:rPr>
              <a:t>y</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patches</a:t>
            </a:r>
            <a:r>
              <a:rPr b="1" lang="nl-NL" sz="2000" spc="-34" strike="noStrike" u="none">
                <a:solidFill>
                  <a:srgbClr val="a6a6a6"/>
                </a:solidFill>
                <a:effectLst/>
                <a:uFillTx/>
                <a:latin typeface="Arial"/>
              </a:rPr>
              <a:t> </a:t>
            </a:r>
            <a:r>
              <a:rPr b="1" lang="nl-NL" sz="2000" strike="noStrike" u="none">
                <a:solidFill>
                  <a:srgbClr val="a6a6a6"/>
                </a:solidFill>
                <a:effectLst/>
                <a:uFillTx/>
                <a:latin typeface="Arial"/>
              </a:rPr>
              <a:t>of</a:t>
            </a:r>
            <a:r>
              <a:rPr b="1" lang="nl-NL" sz="2000" spc="-11" strike="noStrike" u="none">
                <a:solidFill>
                  <a:srgbClr val="a6a6a6"/>
                </a:solidFill>
                <a:effectLst/>
                <a:uFillTx/>
                <a:latin typeface="Arial"/>
              </a:rPr>
              <a:t> </a:t>
            </a:r>
            <a:r>
              <a:rPr b="1" lang="nl-NL" sz="2000" strike="noStrike" u="none">
                <a:solidFill>
                  <a:srgbClr val="a6a6a6"/>
                </a:solidFill>
                <a:effectLst/>
                <a:uFillTx/>
                <a:latin typeface="Arial"/>
              </a:rPr>
              <a:t>tree</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c</a:t>
            </a:r>
            <a:r>
              <a:rPr b="1" lang="nl-NL" sz="2000" spc="6" strike="noStrike" u="none">
                <a:solidFill>
                  <a:srgbClr val="a6a6a6"/>
                </a:solidFill>
                <a:effectLst/>
                <a:uFillTx/>
                <a:latin typeface="Arial"/>
              </a:rPr>
              <a:t>o</a:t>
            </a:r>
            <a:r>
              <a:rPr b="1" lang="nl-NL" sz="2000" strike="noStrike" u="none">
                <a:solidFill>
                  <a:srgbClr val="a6a6a6"/>
                </a:solidFill>
                <a:effectLst/>
                <a:uFillTx/>
                <a:latin typeface="Arial"/>
              </a:rPr>
              <a:t>ver</a:t>
            </a:r>
            <a:r>
              <a:rPr b="1" lang="nl-NL" sz="2000" spc="-31" strike="noStrike" u="none">
                <a:solidFill>
                  <a:srgbClr val="a6a6a6"/>
                </a:solidFill>
                <a:effectLst/>
                <a:uFillTx/>
                <a:latin typeface="Arial"/>
              </a:rPr>
              <a:t> </a:t>
            </a:r>
            <a:r>
              <a:rPr b="1" lang="nl-NL" sz="2000" strike="noStrike" u="none">
                <a:solidFill>
                  <a:srgbClr val="a6a6a6"/>
                </a:solidFill>
                <a:effectLst/>
                <a:uFillTx/>
                <a:latin typeface="Arial"/>
              </a:rPr>
              <a:t>greater</a:t>
            </a:r>
            <a:r>
              <a:rPr b="1" lang="nl-NL" sz="2000" spc="-34" strike="noStrike" u="none">
                <a:solidFill>
                  <a:srgbClr val="a6a6a6"/>
                </a:solidFill>
                <a:effectLst/>
                <a:uFillTx/>
                <a:latin typeface="Arial"/>
              </a:rPr>
              <a:t> </a:t>
            </a:r>
            <a:r>
              <a:rPr b="1" lang="nl-NL" sz="2000" strike="noStrike" u="none">
                <a:solidFill>
                  <a:srgbClr val="a6a6a6"/>
                </a:solidFill>
                <a:effectLst/>
                <a:uFillTx/>
                <a:latin typeface="Arial"/>
              </a:rPr>
              <a:t>than</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a </a:t>
            </a:r>
            <a:r>
              <a:rPr b="1" lang="nl-NL" sz="2000" spc="-11" strike="noStrike" u="none">
                <a:solidFill>
                  <a:srgbClr val="a6a6a6"/>
                </a:solidFill>
                <a:effectLst/>
                <a:uFillTx/>
                <a:latin typeface="Arial"/>
              </a:rPr>
              <a:t>t</a:t>
            </a:r>
            <a:r>
              <a:rPr b="1" lang="nl-NL" sz="2000" strike="noStrike" u="none">
                <a:solidFill>
                  <a:srgbClr val="a6a6a6"/>
                </a:solidFill>
                <a:effectLst/>
                <a:uFillTx/>
                <a:latin typeface="Arial"/>
              </a:rPr>
              <a:t>hre</a:t>
            </a:r>
            <a:r>
              <a:rPr b="1" lang="nl-NL" sz="2000" spc="6" strike="noStrike" u="none">
                <a:solidFill>
                  <a:srgbClr val="a6a6a6"/>
                </a:solidFill>
                <a:effectLst/>
                <a:uFillTx/>
                <a:latin typeface="Arial"/>
              </a:rPr>
              <a:t>s</a:t>
            </a:r>
            <a:r>
              <a:rPr b="1" lang="nl-NL" sz="2000" strike="noStrike" u="none">
                <a:solidFill>
                  <a:srgbClr val="a6a6a6"/>
                </a:solidFill>
                <a:effectLst/>
                <a:uFillTx/>
                <a:latin typeface="Arial"/>
              </a:rPr>
              <a:t>hold</a:t>
            </a:r>
            <a:r>
              <a:rPr b="1" lang="nl-NL" sz="2000" spc="-34" strike="noStrike" u="none">
                <a:solidFill>
                  <a:srgbClr val="a6a6a6"/>
                </a:solidFill>
                <a:effectLst/>
                <a:uFillTx/>
                <a:latin typeface="Arial"/>
              </a:rPr>
              <a:t> </a:t>
            </a:r>
            <a:r>
              <a:rPr b="1" lang="nl-NL" sz="2000" strike="noStrike" u="none">
                <a:solidFill>
                  <a:srgbClr val="a6a6a6"/>
                </a:solidFill>
                <a:effectLst/>
                <a:uFillTx/>
                <a:latin typeface="Arial"/>
              </a:rPr>
              <a:t>area</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of</a:t>
            </a:r>
            <a:r>
              <a:rPr b="1" lang="nl-NL" sz="2000" spc="-20" strike="noStrike" u="none">
                <a:solidFill>
                  <a:srgbClr val="a6a6a6"/>
                </a:solidFill>
                <a:effectLst/>
                <a:uFillTx/>
                <a:latin typeface="Arial"/>
              </a:rPr>
              <a:t> </a:t>
            </a:r>
            <a:r>
              <a:rPr b="1" lang="nl-NL" sz="2000" strike="noStrike" u="none">
                <a:solidFill>
                  <a:srgbClr val="a6a6a6"/>
                </a:solidFill>
                <a:effectLst/>
                <a:uFillTx/>
                <a:latin typeface="Arial"/>
              </a:rPr>
              <a:t>200</a:t>
            </a:r>
            <a:r>
              <a:rPr b="1" lang="nl-NL" sz="2000" spc="-14" strike="noStrike" u="none">
                <a:solidFill>
                  <a:srgbClr val="a6a6a6"/>
                </a:solidFill>
                <a:effectLst/>
                <a:uFillTx/>
                <a:latin typeface="Arial"/>
              </a:rPr>
              <a:t> </a:t>
            </a:r>
            <a:r>
              <a:rPr b="1" lang="nl-NL" sz="2000" spc="20" strike="noStrike" u="none">
                <a:solidFill>
                  <a:srgbClr val="a6a6a6"/>
                </a:solidFill>
                <a:effectLst/>
                <a:uFillTx/>
                <a:latin typeface="Arial"/>
              </a:rPr>
              <a:t>m</a:t>
            </a:r>
            <a:r>
              <a:rPr b="1" lang="nl-NL" sz="2000" spc="14" strike="noStrike" u="none" baseline="25000">
                <a:solidFill>
                  <a:srgbClr val="a6a6a6"/>
                </a:solidFill>
                <a:effectLst/>
                <a:uFillTx/>
                <a:latin typeface="Arial"/>
              </a:rPr>
              <a:t>2</a:t>
            </a:r>
            <a:r>
              <a:rPr b="1" lang="nl-NL" sz="2000" strike="noStrike" u="none" baseline="25000">
                <a:solidFill>
                  <a:srgbClr val="a6a6a6"/>
                </a:solidFill>
                <a:effectLst/>
                <a:uFillTx/>
                <a:latin typeface="Arial"/>
              </a:rPr>
              <a:t> </a:t>
            </a:r>
            <a:r>
              <a:rPr b="1" lang="nl-NL" sz="2000" spc="-269" strike="noStrike" u="none" baseline="25000">
                <a:solidFill>
                  <a:srgbClr val="a6a6a6"/>
                </a:solidFill>
                <a:effectLst/>
                <a:uFillTx/>
                <a:latin typeface="Arial"/>
              </a:rPr>
              <a:t> </a:t>
            </a:r>
            <a:r>
              <a:rPr b="1" lang="nl-NL" sz="2000" strike="noStrike" u="none">
                <a:solidFill>
                  <a:srgbClr val="a6a6a6"/>
                </a:solidFill>
                <a:effectLst/>
                <a:uFillTx/>
                <a:latin typeface="Arial"/>
              </a:rPr>
              <a:t>(using</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Blues</a:t>
            </a:r>
            <a:r>
              <a:rPr b="1" lang="nl-NL" sz="2000" spc="6" strike="noStrike" u="none">
                <a:solidFill>
                  <a:srgbClr val="a6a6a6"/>
                </a:solidFill>
                <a:effectLst/>
                <a:uFillTx/>
                <a:latin typeface="Arial"/>
              </a:rPr>
              <a:t>k</a:t>
            </a:r>
            <a:r>
              <a:rPr b="1" lang="nl-NL" sz="2000" strike="noStrike" u="none">
                <a:solidFill>
                  <a:srgbClr val="a6a6a6"/>
                </a:solidFill>
                <a:effectLst/>
                <a:uFillTx/>
                <a:latin typeface="Arial"/>
              </a:rPr>
              <a:t>y National</a:t>
            </a:r>
            <a:r>
              <a:rPr b="1" lang="nl-NL" sz="2000" spc="-54" strike="noStrike" u="none">
                <a:solidFill>
                  <a:srgbClr val="a6a6a6"/>
                </a:solidFill>
                <a:effectLst/>
                <a:uFillTx/>
                <a:latin typeface="Arial"/>
              </a:rPr>
              <a:t> </a:t>
            </a:r>
            <a:r>
              <a:rPr b="1" lang="nl-NL" sz="2000" spc="-74" strike="noStrike" u="none">
                <a:solidFill>
                  <a:srgbClr val="a6a6a6"/>
                </a:solidFill>
                <a:effectLst/>
                <a:uFillTx/>
                <a:latin typeface="Arial"/>
              </a:rPr>
              <a:t>T</a:t>
            </a:r>
            <a:r>
              <a:rPr b="1" lang="nl-NL" sz="2000" strike="noStrike" u="none">
                <a:solidFill>
                  <a:srgbClr val="a6a6a6"/>
                </a:solidFill>
                <a:effectLst/>
                <a:uFillTx/>
                <a:latin typeface="Arial"/>
              </a:rPr>
              <a:t>ree</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Map)</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on</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the</a:t>
            </a:r>
            <a:r>
              <a:rPr b="1" lang="nl-NL" sz="2000" spc="-20" strike="noStrike" u="none">
                <a:solidFill>
                  <a:srgbClr val="a6a6a6"/>
                </a:solidFill>
                <a:effectLst/>
                <a:uFillTx/>
                <a:latin typeface="Arial"/>
              </a:rPr>
              <a:t> </a:t>
            </a:r>
            <a:r>
              <a:rPr b="1" lang="nl-NL" sz="2000" strike="noStrike" u="none">
                <a:solidFill>
                  <a:srgbClr val="a6a6a6"/>
                </a:solidFill>
                <a:effectLst/>
                <a:uFillTx/>
                <a:latin typeface="Arial"/>
              </a:rPr>
              <a:t>a</a:t>
            </a:r>
            <a:r>
              <a:rPr b="1" lang="nl-NL" sz="2000" spc="6" strike="noStrike" u="none">
                <a:solidFill>
                  <a:srgbClr val="a6a6a6"/>
                </a:solidFill>
                <a:effectLst/>
                <a:uFillTx/>
                <a:latin typeface="Arial"/>
              </a:rPr>
              <a:t>s</a:t>
            </a:r>
            <a:r>
              <a:rPr b="1" lang="nl-NL" sz="2000" strike="noStrike" u="none">
                <a:solidFill>
                  <a:srgbClr val="a6a6a6"/>
                </a:solidFill>
                <a:effectLst/>
                <a:uFillTx/>
                <a:latin typeface="Arial"/>
              </a:rPr>
              <a:t>s</a:t>
            </a:r>
            <a:r>
              <a:rPr b="1" lang="nl-NL" sz="2000" spc="6" strike="noStrike" u="none">
                <a:solidFill>
                  <a:srgbClr val="a6a6a6"/>
                </a:solidFill>
                <a:effectLst/>
                <a:uFillTx/>
                <a:latin typeface="Arial"/>
              </a:rPr>
              <a:t>u</a:t>
            </a:r>
            <a:r>
              <a:rPr b="1" lang="nl-NL" sz="2000" strike="noStrike" u="none">
                <a:solidFill>
                  <a:srgbClr val="a6a6a6"/>
                </a:solidFill>
                <a:effectLst/>
                <a:uFillTx/>
                <a:latin typeface="Arial"/>
              </a:rPr>
              <a:t>mption</a:t>
            </a:r>
            <a:r>
              <a:rPr b="1" lang="nl-NL" sz="2000" spc="-45" strike="noStrike" u="none">
                <a:solidFill>
                  <a:srgbClr val="a6a6a6"/>
                </a:solidFill>
                <a:effectLst/>
                <a:uFillTx/>
                <a:latin typeface="Arial"/>
              </a:rPr>
              <a:t> </a:t>
            </a:r>
            <a:r>
              <a:rPr b="1" lang="nl-NL" sz="2000" strike="noStrike" u="none">
                <a:solidFill>
                  <a:srgbClr val="a6a6a6"/>
                </a:solidFill>
                <a:effectLst/>
                <a:uFillTx/>
                <a:latin typeface="Arial"/>
              </a:rPr>
              <a:t>that</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these</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provide</a:t>
            </a:r>
            <a:r>
              <a:rPr b="1" lang="nl-NL" sz="2000" spc="-20" strike="noStrike" u="none">
                <a:solidFill>
                  <a:srgbClr val="a6a6a6"/>
                </a:solidFill>
                <a:effectLst/>
                <a:uFillTx/>
                <a:latin typeface="Arial"/>
              </a:rPr>
              <a:t> </a:t>
            </a:r>
            <a:r>
              <a:rPr b="1" lang="nl-NL" sz="2000" strike="noStrike" u="none">
                <a:solidFill>
                  <a:srgbClr val="a6a6a6"/>
                </a:solidFill>
                <a:effectLst/>
                <a:uFillTx/>
                <a:latin typeface="Arial"/>
              </a:rPr>
              <a:t>a</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2dB</a:t>
            </a:r>
            <a:r>
              <a:rPr b="1" lang="nl-NL" sz="2000" spc="-6" strike="noStrike" u="none">
                <a:solidFill>
                  <a:srgbClr val="a6a6a6"/>
                </a:solidFill>
                <a:effectLst/>
                <a:uFillTx/>
                <a:latin typeface="Arial"/>
              </a:rPr>
              <a:t> </a:t>
            </a:r>
            <a:r>
              <a:rPr b="1" lang="nl-NL" sz="2000" strike="noStrike" u="none">
                <a:solidFill>
                  <a:srgbClr val="a6a6a6"/>
                </a:solidFill>
                <a:effectLst/>
                <a:uFillTx/>
                <a:latin typeface="Arial"/>
              </a:rPr>
              <a:t>noi</a:t>
            </a:r>
            <a:r>
              <a:rPr b="1" lang="nl-NL" sz="2000" spc="6" strike="noStrike" u="none">
                <a:solidFill>
                  <a:srgbClr val="a6a6a6"/>
                </a:solidFill>
                <a:effectLst/>
                <a:uFillTx/>
                <a:latin typeface="Arial"/>
              </a:rPr>
              <a:t>s</a:t>
            </a:r>
            <a:r>
              <a:rPr b="1" lang="nl-NL" sz="2000" strike="noStrike" u="none">
                <a:solidFill>
                  <a:srgbClr val="a6a6a6"/>
                </a:solidFill>
                <a:effectLst/>
                <a:uFillTx/>
                <a:latin typeface="Arial"/>
              </a:rPr>
              <a:t>e</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mi</a:t>
            </a:r>
            <a:r>
              <a:rPr b="1" lang="nl-NL" sz="2000" spc="-11" strike="noStrike" u="none">
                <a:solidFill>
                  <a:srgbClr val="a6a6a6"/>
                </a:solidFill>
                <a:effectLst/>
                <a:uFillTx/>
                <a:latin typeface="Arial"/>
              </a:rPr>
              <a:t>t</a:t>
            </a:r>
            <a:r>
              <a:rPr b="1" lang="nl-NL" sz="2000" strike="noStrike" u="none">
                <a:solidFill>
                  <a:srgbClr val="a6a6a6"/>
                </a:solidFill>
                <a:effectLst/>
                <a:uFillTx/>
                <a:latin typeface="Arial"/>
              </a:rPr>
              <a:t>igation</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s</a:t>
            </a:r>
            <a:r>
              <a:rPr b="1" lang="nl-NL" sz="2000" spc="6" strike="noStrike" u="none">
                <a:solidFill>
                  <a:srgbClr val="a6a6a6"/>
                </a:solidFill>
                <a:effectLst/>
                <a:uFillTx/>
                <a:latin typeface="Arial"/>
              </a:rPr>
              <a:t>e</a:t>
            </a:r>
            <a:r>
              <a:rPr b="1" lang="nl-NL" sz="2000" strike="noStrike" u="none">
                <a:solidFill>
                  <a:srgbClr val="a6a6a6"/>
                </a:solidFill>
                <a:effectLst/>
                <a:uFillTx/>
                <a:latin typeface="Arial"/>
              </a:rPr>
              <a:t>rvice</a:t>
            </a:r>
            <a:endParaRPr b="0" lang="nl-NL" sz="2000" strike="noStrike" u="none">
              <a:solidFill>
                <a:srgbClr val="000000"/>
              </a:solidFill>
              <a:effectLst/>
              <a:uFillTx/>
              <a:latin typeface="Arial"/>
            </a:endParaRPr>
          </a:p>
          <a:p>
            <a:pPr marL="12600">
              <a:lnSpc>
                <a:spcPct val="100000"/>
              </a:lnSpc>
              <a:spcBef>
                <a:spcPts val="1001"/>
              </a:spcBef>
              <a:tabLst>
                <a:tab algn="l" pos="527760"/>
              </a:tabLst>
            </a:pPr>
            <a:r>
              <a:rPr b="1" lang="nl-NL" sz="2000" strike="noStrike" u="none">
                <a:solidFill>
                  <a:schemeClr val="dk1"/>
                </a:solidFill>
                <a:effectLst/>
                <a:uFillTx/>
                <a:latin typeface="Arial"/>
              </a:rPr>
              <a:t>ii)</a:t>
            </a:r>
            <a:r>
              <a:rPr b="1" lang="nl-NL" sz="2000" strike="noStrike" u="none">
                <a:solidFill>
                  <a:schemeClr val="dk1"/>
                </a:solidFill>
                <a:effectLst/>
                <a:uFillTx/>
                <a:latin typeface="Arial"/>
              </a:rPr>
              <a:t>	</a:t>
            </a:r>
            <a:r>
              <a:rPr b="1" lang="nl-NL" sz="2000" strike="noStrike" u="none">
                <a:solidFill>
                  <a:schemeClr val="dk1"/>
                </a:solidFill>
                <a:effectLst/>
                <a:uFillTx/>
                <a:latin typeface="Arial"/>
              </a:rPr>
              <a:t>C</a:t>
            </a:r>
            <a:r>
              <a:rPr b="1" lang="nl-NL" sz="2000" spc="-11" strike="noStrike" u="none">
                <a:solidFill>
                  <a:schemeClr val="dk1"/>
                </a:solidFill>
                <a:effectLst/>
                <a:uFillTx/>
                <a:latin typeface="Arial"/>
              </a:rPr>
              <a:t>a</a:t>
            </a:r>
            <a:r>
              <a:rPr b="1" lang="nl-NL" sz="2000" strike="noStrike" u="none">
                <a:solidFill>
                  <a:schemeClr val="dk1"/>
                </a:solidFill>
                <a:effectLst/>
                <a:uFillTx/>
                <a:latin typeface="Arial"/>
              </a:rPr>
              <a:t>lc</a:t>
            </a:r>
            <a:r>
              <a:rPr b="1" lang="nl-NL" sz="2000" spc="-11" strike="noStrike" u="none">
                <a:solidFill>
                  <a:schemeClr val="dk1"/>
                </a:solidFill>
                <a:effectLst/>
                <a:uFillTx/>
                <a:latin typeface="Arial"/>
              </a:rPr>
              <a:t>u</a:t>
            </a:r>
            <a:r>
              <a:rPr b="1" lang="nl-NL" sz="2000" strike="noStrike" u="none">
                <a:solidFill>
                  <a:schemeClr val="dk1"/>
                </a:solidFill>
                <a:effectLst/>
                <a:uFillTx/>
                <a:latin typeface="Arial"/>
              </a:rPr>
              <a:t>l</a:t>
            </a:r>
            <a:r>
              <a:rPr b="1" lang="nl-NL" sz="2000" spc="-11" strike="noStrike" u="none">
                <a:solidFill>
                  <a:schemeClr val="dk1"/>
                </a:solidFill>
                <a:effectLst/>
                <a:uFillTx/>
                <a:latin typeface="Arial"/>
              </a:rPr>
              <a:t>a</a:t>
            </a:r>
            <a:r>
              <a:rPr b="1" lang="nl-NL" sz="2000" strike="noStrike" u="none">
                <a:solidFill>
                  <a:schemeClr val="dk1"/>
                </a:solidFill>
                <a:effectLst/>
                <a:uFillTx/>
                <a:latin typeface="Arial"/>
              </a:rPr>
              <a:t>te</a:t>
            </a:r>
            <a:r>
              <a:rPr b="1" lang="nl-NL" sz="2000" spc="40" strike="noStrike" u="none">
                <a:solidFill>
                  <a:schemeClr val="dk1"/>
                </a:solidFill>
                <a:effectLst/>
                <a:uFillTx/>
                <a:latin typeface="Arial"/>
              </a:rPr>
              <a:t> </a:t>
            </a:r>
            <a:r>
              <a:rPr b="1" lang="nl-NL" sz="2000" strike="noStrike" u="none">
                <a:solidFill>
                  <a:schemeClr val="dk1"/>
                </a:solidFill>
                <a:effectLst/>
                <a:uFillTx/>
                <a:latin typeface="Arial"/>
              </a:rPr>
              <a:t>the </a:t>
            </a:r>
            <a:r>
              <a:rPr b="1" lang="nl-NL" sz="2000" spc="-11" strike="noStrike" u="none">
                <a:solidFill>
                  <a:schemeClr val="dk1"/>
                </a:solidFill>
                <a:effectLst/>
                <a:uFillTx/>
                <a:latin typeface="Arial"/>
              </a:rPr>
              <a:t>u</a:t>
            </a:r>
            <a:r>
              <a:rPr b="1" lang="nl-NL" sz="2000" strike="noStrike" u="none">
                <a:solidFill>
                  <a:schemeClr val="dk1"/>
                </a:solidFill>
                <a:effectLst/>
                <a:uFillTx/>
                <a:latin typeface="Arial"/>
              </a:rPr>
              <a:t>rban</a:t>
            </a:r>
            <a:r>
              <a:rPr b="1" lang="nl-NL" sz="2000" spc="11" strike="noStrike" u="none">
                <a:solidFill>
                  <a:schemeClr val="dk1"/>
                </a:solidFill>
                <a:effectLst/>
                <a:uFillTx/>
                <a:latin typeface="Arial"/>
              </a:rPr>
              <a:t> </a:t>
            </a:r>
            <a:r>
              <a:rPr b="1" lang="nl-NL" sz="2000" strike="noStrike" u="none">
                <a:solidFill>
                  <a:schemeClr val="dk1"/>
                </a:solidFill>
                <a:effectLst/>
                <a:uFillTx/>
                <a:latin typeface="Arial"/>
              </a:rPr>
              <a:t>areas potentia</a:t>
            </a:r>
            <a:r>
              <a:rPr b="1" lang="nl-NL" sz="2000" spc="-11" strike="noStrike" u="none">
                <a:solidFill>
                  <a:schemeClr val="dk1"/>
                </a:solidFill>
                <a:effectLst/>
                <a:uFillTx/>
                <a:latin typeface="Arial"/>
              </a:rPr>
              <a:t>l</a:t>
            </a:r>
            <a:r>
              <a:rPr b="1" lang="nl-NL" sz="2000" strike="noStrike" u="none">
                <a:solidFill>
                  <a:schemeClr val="dk1"/>
                </a:solidFill>
                <a:effectLst/>
                <a:uFillTx/>
                <a:latin typeface="Arial"/>
              </a:rPr>
              <a:t>ly</a:t>
            </a:r>
            <a:r>
              <a:rPr b="1" lang="nl-NL" sz="2000" spc="20" strike="noStrike" u="none">
                <a:solidFill>
                  <a:schemeClr val="dk1"/>
                </a:solidFill>
                <a:effectLst/>
                <a:uFillTx/>
                <a:latin typeface="Arial"/>
              </a:rPr>
              <a:t> </a:t>
            </a:r>
            <a:r>
              <a:rPr b="1" lang="nl-NL" sz="2000" strike="noStrike" u="none">
                <a:solidFill>
                  <a:schemeClr val="dk1"/>
                </a:solidFill>
                <a:effectLst/>
                <a:uFillTx/>
                <a:latin typeface="Arial"/>
              </a:rPr>
              <a:t>a</a:t>
            </a:r>
            <a:r>
              <a:rPr b="1" lang="nl-NL" sz="2000" spc="-51" strike="noStrike" u="none">
                <a:solidFill>
                  <a:schemeClr val="dk1"/>
                </a:solidFill>
                <a:effectLst/>
                <a:uFillTx/>
                <a:latin typeface="Arial"/>
              </a:rPr>
              <a:t>f</a:t>
            </a:r>
            <a:r>
              <a:rPr b="1" lang="nl-NL" sz="2000" strike="noStrike" u="none">
                <a:solidFill>
                  <a:schemeClr val="dk1"/>
                </a:solidFill>
                <a:effectLst/>
                <a:uFillTx/>
                <a:latin typeface="Arial"/>
              </a:rPr>
              <a:t>fected</a:t>
            </a:r>
            <a:r>
              <a:rPr b="1" lang="nl-NL" sz="2000" spc="-14" strike="noStrike" u="none">
                <a:solidFill>
                  <a:schemeClr val="dk1"/>
                </a:solidFill>
                <a:effectLst/>
                <a:uFillTx/>
                <a:latin typeface="Arial"/>
              </a:rPr>
              <a:t> </a:t>
            </a:r>
            <a:r>
              <a:rPr b="1" lang="nl-NL" sz="2000" strike="noStrike" u="none">
                <a:solidFill>
                  <a:schemeClr val="dk1"/>
                </a:solidFill>
                <a:effectLst/>
                <a:uFillTx/>
                <a:latin typeface="Arial"/>
              </a:rPr>
              <a:t>by those</a:t>
            </a:r>
            <a:r>
              <a:rPr b="1" lang="nl-NL" sz="2000" spc="-11" strike="noStrike" u="none">
                <a:solidFill>
                  <a:schemeClr val="dk1"/>
                </a:solidFill>
                <a:effectLst/>
                <a:uFillTx/>
                <a:latin typeface="Arial"/>
              </a:rPr>
              <a:t> </a:t>
            </a:r>
            <a:r>
              <a:rPr b="1" lang="nl-NL" sz="2000" spc="6" strike="noStrike" u="none">
                <a:solidFill>
                  <a:schemeClr val="dk1"/>
                </a:solidFill>
                <a:effectLst/>
                <a:uFillTx/>
                <a:latin typeface="Arial"/>
              </a:rPr>
              <a:t>t</a:t>
            </a:r>
            <a:r>
              <a:rPr b="1" lang="nl-NL" sz="2000" strike="noStrike" u="none">
                <a:solidFill>
                  <a:schemeClr val="dk1"/>
                </a:solidFill>
                <a:effectLst/>
                <a:uFillTx/>
                <a:latin typeface="Arial"/>
              </a:rPr>
              <a:t>rees</a:t>
            </a:r>
            <a:r>
              <a:rPr b="1" lang="nl-NL" sz="2000" spc="-11" strike="noStrike" u="none">
                <a:solidFill>
                  <a:schemeClr val="dk1"/>
                </a:solidFill>
                <a:effectLst/>
                <a:uFillTx/>
                <a:latin typeface="Arial"/>
              </a:rPr>
              <a:t> </a:t>
            </a:r>
            <a:r>
              <a:rPr b="1" lang="nl-NL" sz="2000" strike="noStrike" u="none">
                <a:solidFill>
                  <a:schemeClr val="dk1"/>
                </a:solidFill>
                <a:effectLst/>
                <a:uFillTx/>
                <a:latin typeface="Arial"/>
              </a:rPr>
              <a:t>usi</a:t>
            </a:r>
            <a:r>
              <a:rPr b="1" lang="nl-NL" sz="2000" spc="-11" strike="noStrike" u="none">
                <a:solidFill>
                  <a:schemeClr val="dk1"/>
                </a:solidFill>
                <a:effectLst/>
                <a:uFillTx/>
                <a:latin typeface="Arial"/>
              </a:rPr>
              <a:t>n</a:t>
            </a:r>
            <a:r>
              <a:rPr b="1" lang="nl-NL" sz="2000" strike="noStrike" u="none">
                <a:solidFill>
                  <a:schemeClr val="dk1"/>
                </a:solidFill>
                <a:effectLst/>
                <a:uFillTx/>
                <a:latin typeface="Arial"/>
              </a:rPr>
              <a:t>g</a:t>
            </a:r>
            <a:r>
              <a:rPr b="1" lang="nl-NL" sz="2000" spc="11" strike="noStrike" u="none">
                <a:solidFill>
                  <a:schemeClr val="dk1"/>
                </a:solidFill>
                <a:effectLst/>
                <a:uFillTx/>
                <a:latin typeface="Arial"/>
              </a:rPr>
              <a:t> </a:t>
            </a:r>
            <a:r>
              <a:rPr b="1" lang="nl-NL" sz="2000" strike="noStrike" u="none">
                <a:solidFill>
                  <a:schemeClr val="dk1"/>
                </a:solidFill>
                <a:effectLst/>
                <a:uFillTx/>
                <a:latin typeface="Arial"/>
              </a:rPr>
              <a:t>spatial</a:t>
            </a:r>
            <a:r>
              <a:rPr b="1" lang="en-US" sz="2000" strike="noStrike" u="none">
                <a:solidFill>
                  <a:schemeClr val="dk1"/>
                </a:solidFill>
                <a:effectLst/>
                <a:uFillTx/>
                <a:latin typeface="Arial"/>
              </a:rPr>
              <a:t> </a:t>
            </a:r>
            <a:r>
              <a:rPr b="1" lang="nl-NL" sz="2000" strike="noStrike" u="none">
                <a:solidFill>
                  <a:schemeClr val="dk1"/>
                </a:solidFill>
                <a:effectLst/>
                <a:uFillTx/>
                <a:latin typeface="Arial"/>
              </a:rPr>
              <a:t>n</a:t>
            </a:r>
            <a:r>
              <a:rPr b="1" lang="nl-NL" sz="2000" spc="-11" strike="noStrike" u="none">
                <a:solidFill>
                  <a:schemeClr val="dk1"/>
                </a:solidFill>
                <a:effectLst/>
                <a:uFillTx/>
                <a:latin typeface="Arial"/>
              </a:rPr>
              <a:t>o</a:t>
            </a:r>
            <a:r>
              <a:rPr b="1" lang="nl-NL" sz="2000" strike="noStrike" u="none">
                <a:solidFill>
                  <a:schemeClr val="dk1"/>
                </a:solidFill>
                <a:effectLst/>
                <a:uFillTx/>
                <a:latin typeface="Arial"/>
              </a:rPr>
              <a:t>ise</a:t>
            </a:r>
            <a:r>
              <a:rPr b="1" lang="nl-NL" sz="2000" spc="6" strike="noStrike" u="none">
                <a:solidFill>
                  <a:schemeClr val="dk1"/>
                </a:solidFill>
                <a:effectLst/>
                <a:uFillTx/>
                <a:latin typeface="Arial"/>
              </a:rPr>
              <a:t> </a:t>
            </a:r>
            <a:r>
              <a:rPr b="1" lang="en-US" sz="2000" spc="6" strike="noStrike" u="none">
                <a:solidFill>
                  <a:schemeClr val="dk1"/>
                </a:solidFill>
                <a:effectLst/>
                <a:uFillTx/>
                <a:latin typeface="Arial"/>
              </a:rPr>
              <a:t>	</a:t>
            </a:r>
            <a:r>
              <a:rPr b="1" lang="nl-NL" sz="2000" strike="noStrike" u="none">
                <a:solidFill>
                  <a:schemeClr val="dk1"/>
                </a:solidFill>
                <a:effectLst/>
                <a:uFillTx/>
                <a:latin typeface="Arial"/>
              </a:rPr>
              <a:t>maps for ro</a:t>
            </a:r>
            <a:r>
              <a:rPr b="1" lang="nl-NL" sz="2000" spc="-11" strike="noStrike" u="none">
                <a:solidFill>
                  <a:schemeClr val="dk1"/>
                </a:solidFill>
                <a:effectLst/>
                <a:uFillTx/>
                <a:latin typeface="Arial"/>
              </a:rPr>
              <a:t>a</a:t>
            </a:r>
            <a:r>
              <a:rPr b="1" lang="nl-NL" sz="2000" strike="noStrike" u="none">
                <a:solidFill>
                  <a:schemeClr val="dk1"/>
                </a:solidFill>
                <a:effectLst/>
                <a:uFillTx/>
                <a:latin typeface="Arial"/>
              </a:rPr>
              <a:t>d no</a:t>
            </a:r>
            <a:r>
              <a:rPr b="1" lang="nl-NL" sz="2000" spc="-14" strike="noStrike" u="none">
                <a:solidFill>
                  <a:schemeClr val="dk1"/>
                </a:solidFill>
                <a:effectLst/>
                <a:uFillTx/>
                <a:latin typeface="Arial"/>
              </a:rPr>
              <a:t>i</a:t>
            </a:r>
            <a:r>
              <a:rPr b="1" lang="nl-NL" sz="2000" strike="noStrike" u="none">
                <a:solidFill>
                  <a:schemeClr val="dk1"/>
                </a:solidFill>
                <a:effectLst/>
                <a:uFillTx/>
                <a:latin typeface="Arial"/>
              </a:rPr>
              <a:t>se</a:t>
            </a:r>
            <a:r>
              <a:rPr b="1" lang="nl-NL" sz="2000" spc="11" strike="noStrike" u="none">
                <a:solidFill>
                  <a:schemeClr val="dk1"/>
                </a:solidFill>
                <a:effectLst/>
                <a:uFillTx/>
                <a:latin typeface="Arial"/>
              </a:rPr>
              <a:t> </a:t>
            </a:r>
            <a:r>
              <a:rPr b="1" lang="nl-NL" sz="2000" strike="noStrike" u="none">
                <a:solidFill>
                  <a:schemeClr val="dk1"/>
                </a:solidFill>
                <a:effectLst/>
                <a:uFillTx/>
                <a:latin typeface="Arial"/>
              </a:rPr>
              <a:t>(Defra, </a:t>
            </a:r>
            <a:r>
              <a:rPr b="1" lang="nl-NL" sz="2000" spc="-11" strike="noStrike" u="none">
                <a:solidFill>
                  <a:schemeClr val="dk1"/>
                </a:solidFill>
                <a:effectLst/>
                <a:uFillTx/>
                <a:latin typeface="Arial"/>
              </a:rPr>
              <a:t>2</a:t>
            </a:r>
            <a:r>
              <a:rPr b="1" lang="nl-NL" sz="2000" strike="noStrike" u="none">
                <a:solidFill>
                  <a:schemeClr val="dk1"/>
                </a:solidFill>
                <a:effectLst/>
                <a:uFillTx/>
                <a:latin typeface="Arial"/>
              </a:rPr>
              <a:t>0</a:t>
            </a:r>
            <a:r>
              <a:rPr b="1" lang="nl-NL" sz="2000" spc="-11" strike="noStrike" u="none">
                <a:solidFill>
                  <a:schemeClr val="dk1"/>
                </a:solidFill>
                <a:effectLst/>
                <a:uFillTx/>
                <a:latin typeface="Arial"/>
              </a:rPr>
              <a:t>1</a:t>
            </a:r>
            <a:r>
              <a:rPr b="1" lang="nl-NL" sz="2000" strike="noStrike" u="none">
                <a:solidFill>
                  <a:schemeClr val="dk1"/>
                </a:solidFill>
                <a:effectLst/>
                <a:uFillTx/>
                <a:latin typeface="Arial"/>
              </a:rPr>
              <a:t>4)</a:t>
            </a:r>
            <a:endParaRPr b="0" lang="nl-NL" sz="2000" strike="noStrike" u="none">
              <a:solidFill>
                <a:srgbClr val="000000"/>
              </a:solidFill>
              <a:effectLst/>
              <a:uFillTx/>
              <a:latin typeface="Arial"/>
            </a:endParaRPr>
          </a:p>
        </p:txBody>
      </p:sp>
      <p:sp>
        <p:nvSpPr>
          <p:cNvPr id="139" name="PlaceHolder 2"/>
          <p:cNvSpPr>
            <a:spLocks noGrp="1"/>
          </p:cNvSpPr>
          <p:nvPr>
            <p:ph type="sldNum" idx="29"/>
          </p:nvPr>
        </p:nvSpPr>
        <p:spPr>
          <a:xfrm>
            <a:off x="8610480" y="6356160"/>
            <a:ext cx="2742840" cy="365400"/>
          </a:xfrm>
          <a:prstGeom prst="rect">
            <a:avLst/>
          </a:prstGeom>
          <a:noFill/>
          <a:ln w="0">
            <a:noFill/>
          </a:ln>
        </p:spPr>
        <p:txBody>
          <a:bodyPr lIns="0" rIns="0" tIns="0" bIns="0" anchor="ctr">
            <a:spAutoFit/>
          </a:bodyPr>
          <a:lstStyle>
            <a:lvl1pPr marL="12600" indent="0" algn="r">
              <a:lnSpc>
                <a:spcPct val="100000"/>
              </a:lnSpc>
              <a:spcBef>
                <a:spcPts val="901"/>
              </a:spcBef>
              <a:buNone/>
              <a:defRPr b="1" lang="nl-NL" sz="1800" spc="-14" strike="noStrike" u="none">
                <a:solidFill>
                  <a:schemeClr val="dk1"/>
                </a:solidFill>
                <a:effectLst/>
                <a:uFillTx/>
                <a:latin typeface="Trebuchet MS"/>
              </a:defRPr>
            </a:lvl1pPr>
          </a:lstStyle>
          <a:p>
            <a:pPr marL="12600" indent="0" algn="r">
              <a:lnSpc>
                <a:spcPct val="100000"/>
              </a:lnSpc>
              <a:spcBef>
                <a:spcPts val="901"/>
              </a:spcBef>
              <a:buNone/>
            </a:pPr>
            <a:r>
              <a:rPr b="1" lang="nl-NL" sz="1800" spc="-14" strike="noStrike" u="none">
                <a:solidFill>
                  <a:schemeClr val="dk1"/>
                </a:solidFill>
                <a:effectLst/>
                <a:uFillTx/>
                <a:latin typeface="Trebuchet MS"/>
              </a:rPr>
              <a:t>e</a:t>
            </a:r>
            <a:r>
              <a:rPr b="1" lang="nl-NL" sz="1800" spc="-20" strike="noStrike" u="none">
                <a:solidFill>
                  <a:schemeClr val="dk1"/>
                </a:solidFill>
                <a:effectLst/>
                <a:uFillTx/>
                <a:latin typeface="Trebuchet MS"/>
              </a:rPr>
              <a:t>f</a:t>
            </a:r>
            <a:r>
              <a:rPr b="1" lang="nl-NL" sz="1800" spc="-6" strike="noStrike" u="none">
                <a:solidFill>
                  <a:schemeClr val="dk1"/>
                </a:solidFill>
                <a:effectLst/>
                <a:uFillTx/>
                <a:latin typeface="Trebuchet MS"/>
              </a:rPr>
              <a:t>t</a:t>
            </a:r>
            <a:r>
              <a:rPr b="1" lang="nl-NL" sz="1800" spc="-11" strike="noStrike" u="none">
                <a:solidFill>
                  <a:schemeClr val="dk1"/>
                </a:solidFill>
                <a:effectLst/>
                <a:uFillTx/>
                <a:latin typeface="Trebuchet MS"/>
              </a:rPr>
              <a:t>ec</a:t>
            </a:r>
            <a:r>
              <a:rPr b="1" lang="nl-NL" sz="1800" spc="11" strike="noStrike" u="none">
                <a:solidFill>
                  <a:schemeClr val="dk1"/>
                </a:solidFill>
                <a:effectLst/>
                <a:uFillTx/>
                <a:latin typeface="Trebuchet MS"/>
              </a:rPr>
              <a:t> </a:t>
            </a:r>
            <a:r>
              <a:rPr b="0" lang="nl-NL" sz="1800" strike="noStrike" u="none">
                <a:solidFill>
                  <a:srgbClr val="000000"/>
                </a:solidFill>
                <a:effectLst/>
                <a:uFillTx/>
                <a:latin typeface="Trebuchet MS"/>
              </a:rPr>
              <a:t>| </a:t>
            </a:r>
            <a:fld id="{9D8BC170-A744-40B9-881A-A9424C6C2FF9}" type="slidenum">
              <a:rPr b="0" lang="nl-NL" sz="1400" strike="noStrike" u="none">
                <a:solidFill>
                  <a:srgbClr val="000000"/>
                </a:solidFill>
                <a:effectLst/>
                <a:uFillTx/>
                <a:latin typeface="Trebuchet MS"/>
              </a:rPr>
              <a:t>&lt;nummer&gt;</a:t>
            </a:fld>
            <a:endParaRPr b="0" lang="nl-NL" sz="14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object 2"/>
          <p:cNvSpPr/>
          <p:nvPr/>
        </p:nvSpPr>
        <p:spPr>
          <a:xfrm>
            <a:off x="485640" y="421200"/>
            <a:ext cx="6736320" cy="38052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1400"/>
              </a:spcBef>
            </a:pPr>
            <a:r>
              <a:rPr b="1" lang="nl-NL" sz="2800" spc="-26" strike="noStrike" u="none">
                <a:solidFill>
                  <a:srgbClr val="058ba1"/>
                </a:solidFill>
                <a:effectLst/>
                <a:uFillTx/>
                <a:latin typeface="Arial"/>
              </a:rPr>
              <a:t>MAN</a:t>
            </a:r>
            <a:r>
              <a:rPr b="1" lang="nl-NL" sz="2800" spc="-34" strike="noStrike" u="none">
                <a:solidFill>
                  <a:srgbClr val="058ba1"/>
                </a:solidFill>
                <a:effectLst/>
                <a:uFillTx/>
                <a:latin typeface="Arial"/>
              </a:rPr>
              <a:t>C</a:t>
            </a:r>
            <a:r>
              <a:rPr b="1" lang="nl-NL" sz="2800" spc="-20" strike="noStrike" u="none">
                <a:solidFill>
                  <a:srgbClr val="058ba1"/>
                </a:solidFill>
                <a:effectLst/>
                <a:uFillTx/>
                <a:latin typeface="Arial"/>
              </a:rPr>
              <a:t>HE</a:t>
            </a:r>
            <a:r>
              <a:rPr b="1" lang="nl-NL" sz="2800" spc="-34" strike="noStrike" u="none">
                <a:solidFill>
                  <a:srgbClr val="058ba1"/>
                </a:solidFill>
                <a:effectLst/>
                <a:uFillTx/>
                <a:latin typeface="Arial"/>
              </a:rPr>
              <a:t>S</a:t>
            </a:r>
            <a:r>
              <a:rPr b="1" lang="nl-NL" sz="2800" spc="-20" strike="noStrike" u="none">
                <a:solidFill>
                  <a:srgbClr val="058ba1"/>
                </a:solidFill>
                <a:effectLst/>
                <a:uFillTx/>
                <a:latin typeface="Arial"/>
              </a:rPr>
              <a:t>TER</a:t>
            </a:r>
            <a:r>
              <a:rPr b="1" lang="nl-NL" sz="2800" spc="45" strike="noStrike" u="none">
                <a:solidFill>
                  <a:srgbClr val="058ba1"/>
                </a:solidFill>
                <a:effectLst/>
                <a:uFillTx/>
                <a:latin typeface="Arial"/>
              </a:rPr>
              <a:t> </a:t>
            </a:r>
            <a:r>
              <a:rPr b="1" lang="nl-NL" sz="2800" spc="-26" strike="noStrike" u="none">
                <a:solidFill>
                  <a:srgbClr val="058ba1"/>
                </a:solidFill>
                <a:effectLst/>
                <a:uFillTx/>
                <a:latin typeface="Arial"/>
              </a:rPr>
              <a:t>URB</a:t>
            </a:r>
            <a:r>
              <a:rPr b="1" lang="nl-NL" sz="2800" spc="-40" strike="noStrike" u="none">
                <a:solidFill>
                  <a:srgbClr val="058ba1"/>
                </a:solidFill>
                <a:effectLst/>
                <a:uFillTx/>
                <a:latin typeface="Arial"/>
              </a:rPr>
              <a:t>A</a:t>
            </a:r>
            <a:r>
              <a:rPr b="1" lang="nl-NL" sz="2800" spc="-26" strike="noStrike" u="none">
                <a:solidFill>
                  <a:srgbClr val="058ba1"/>
                </a:solidFill>
                <a:effectLst/>
                <a:uFillTx/>
                <a:latin typeface="Arial"/>
              </a:rPr>
              <a:t>N</a:t>
            </a:r>
            <a:r>
              <a:rPr b="1" lang="nl-NL" sz="2800" spc="40" strike="noStrike" u="none">
                <a:solidFill>
                  <a:srgbClr val="058ba1"/>
                </a:solidFill>
                <a:effectLst/>
                <a:uFillTx/>
                <a:latin typeface="Arial"/>
              </a:rPr>
              <a:t> </a:t>
            </a:r>
            <a:r>
              <a:rPr b="1" lang="nl-NL" sz="2800" spc="-26" strike="noStrike" u="none">
                <a:solidFill>
                  <a:srgbClr val="058ba1"/>
                </a:solidFill>
                <a:effectLst/>
                <a:uFillTx/>
                <a:latin typeface="Arial"/>
              </a:rPr>
              <a:t>NCA</a:t>
            </a:r>
            <a:r>
              <a:rPr b="1" lang="nl-NL" sz="2800" spc="-85" strike="noStrike" u="none">
                <a:solidFill>
                  <a:srgbClr val="058ba1"/>
                </a:solidFill>
                <a:effectLst/>
                <a:uFillTx/>
                <a:latin typeface="Arial"/>
              </a:rPr>
              <a:t> </a:t>
            </a:r>
            <a:r>
              <a:rPr b="1" lang="nl-NL" sz="2800" spc="-11" strike="noStrike" u="none">
                <a:solidFill>
                  <a:srgbClr val="058ba1"/>
                </a:solidFill>
                <a:effectLst/>
                <a:uFillTx/>
                <a:latin typeface="Arial"/>
              </a:rPr>
              <a:t>-</a:t>
            </a:r>
            <a:r>
              <a:rPr b="1" lang="nl-NL" sz="2800" spc="-105" strike="noStrike" u="none">
                <a:solidFill>
                  <a:srgbClr val="058ba1"/>
                </a:solidFill>
                <a:effectLst/>
                <a:uFillTx/>
                <a:latin typeface="Arial"/>
              </a:rPr>
              <a:t> </a:t>
            </a:r>
            <a:r>
              <a:rPr b="1" lang="nl-NL" sz="2800" spc="-31" strike="noStrike" u="none">
                <a:solidFill>
                  <a:srgbClr val="058ba1"/>
                </a:solidFill>
                <a:effectLst/>
                <a:uFillTx/>
                <a:latin typeface="Arial"/>
              </a:rPr>
              <a:t>A</a:t>
            </a:r>
            <a:r>
              <a:rPr b="1" lang="nl-NL" sz="2800" spc="-20" strike="noStrike" u="none">
                <a:solidFill>
                  <a:srgbClr val="058ba1"/>
                </a:solidFill>
                <a:effectLst/>
                <a:uFillTx/>
                <a:latin typeface="Arial"/>
              </a:rPr>
              <a:t>p</a:t>
            </a:r>
            <a:r>
              <a:rPr b="1" lang="nl-NL" sz="2800" spc="-31" strike="noStrike" u="none">
                <a:solidFill>
                  <a:srgbClr val="058ba1"/>
                </a:solidFill>
                <a:effectLst/>
                <a:uFillTx/>
                <a:latin typeface="Arial"/>
              </a:rPr>
              <a:t>p</a:t>
            </a:r>
            <a:r>
              <a:rPr b="1" lang="nl-NL" sz="2800" spc="-14" strike="noStrike" u="none">
                <a:solidFill>
                  <a:srgbClr val="058ba1"/>
                </a:solidFill>
                <a:effectLst/>
                <a:uFillTx/>
                <a:latin typeface="Arial"/>
              </a:rPr>
              <a:t>roac</a:t>
            </a:r>
            <a:r>
              <a:rPr b="1" lang="nl-NL" sz="2800" spc="-20" strike="noStrike" u="none">
                <a:solidFill>
                  <a:srgbClr val="058ba1"/>
                </a:solidFill>
                <a:effectLst/>
                <a:uFillTx/>
                <a:latin typeface="Arial"/>
              </a:rPr>
              <a:t>h</a:t>
            </a:r>
            <a:endParaRPr b="0" lang="nl-NL" sz="2800" strike="noStrike" u="none">
              <a:solidFill>
                <a:srgbClr val="000000"/>
              </a:solidFill>
              <a:effectLst/>
              <a:uFillTx/>
              <a:latin typeface="Arial"/>
            </a:endParaRPr>
          </a:p>
        </p:txBody>
      </p:sp>
      <p:sp>
        <p:nvSpPr>
          <p:cNvPr id="141" name="object 3"/>
          <p:cNvSpPr/>
          <p:nvPr/>
        </p:nvSpPr>
        <p:spPr>
          <a:xfrm>
            <a:off x="2251080" y="978480"/>
            <a:ext cx="3308400" cy="1833120"/>
          </a:xfrm>
          <a:prstGeom prst="rect">
            <a:avLst/>
          </a:prstGeom>
          <a:blipFill rotWithShape="0">
            <a:blip r:embed="rId1"/>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42" name="object 4"/>
          <p:cNvSpPr/>
          <p:nvPr/>
        </p:nvSpPr>
        <p:spPr>
          <a:xfrm>
            <a:off x="6009120" y="1868760"/>
            <a:ext cx="405360" cy="416160"/>
          </a:xfrm>
          <a:custGeom>
            <a:avLst/>
            <a:gdLst>
              <a:gd name="textAreaLeft" fmla="*/ 0 w 405360"/>
              <a:gd name="textAreaRight" fmla="*/ 405720 w 405360"/>
              <a:gd name="textAreaTop" fmla="*/ 0 h 416160"/>
              <a:gd name="textAreaBottom" fmla="*/ 416520 h 416160"/>
            </a:gdLst>
            <a:ahLst/>
            <a:cxnLst/>
            <a:rect l="textAreaLeft" t="textAreaTop" r="textAreaRight" b="textAreaBottom"/>
            <a:pathLst>
              <a:path w="405764" h="416560">
                <a:moveTo>
                  <a:pt x="0" y="143382"/>
                </a:moveTo>
                <a:lnTo>
                  <a:pt x="137794" y="143382"/>
                </a:lnTo>
                <a:lnTo>
                  <a:pt x="137794" y="0"/>
                </a:lnTo>
                <a:lnTo>
                  <a:pt x="267588" y="0"/>
                </a:lnTo>
                <a:lnTo>
                  <a:pt x="267588" y="143382"/>
                </a:lnTo>
                <a:lnTo>
                  <a:pt x="405383" y="143382"/>
                </a:lnTo>
                <a:lnTo>
                  <a:pt x="405383" y="273176"/>
                </a:lnTo>
                <a:lnTo>
                  <a:pt x="267588" y="273176"/>
                </a:lnTo>
                <a:lnTo>
                  <a:pt x="267588" y="416559"/>
                </a:lnTo>
                <a:lnTo>
                  <a:pt x="137794" y="416559"/>
                </a:lnTo>
                <a:lnTo>
                  <a:pt x="137794" y="273176"/>
                </a:lnTo>
                <a:lnTo>
                  <a:pt x="0" y="273176"/>
                </a:lnTo>
                <a:lnTo>
                  <a:pt x="0" y="143382"/>
                </a:lnTo>
                <a:close/>
              </a:path>
            </a:pathLst>
          </a:custGeom>
          <a:noFill/>
          <a:ln w="12192">
            <a:solidFill>
              <a:srgbClr val="048ba4"/>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43" name="object 5"/>
          <p:cNvSpPr/>
          <p:nvPr/>
        </p:nvSpPr>
        <p:spPr>
          <a:xfrm>
            <a:off x="6864120" y="940320"/>
            <a:ext cx="3407400" cy="1974600"/>
          </a:xfrm>
          <a:prstGeom prst="rect">
            <a:avLst/>
          </a:prstGeom>
          <a:blipFill rotWithShape="0">
            <a:blip r:embed="rId2"/>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44" name="object 6"/>
          <p:cNvSpPr/>
          <p:nvPr/>
        </p:nvSpPr>
        <p:spPr>
          <a:xfrm>
            <a:off x="5951160" y="2811600"/>
            <a:ext cx="536040" cy="470880"/>
          </a:xfrm>
          <a:custGeom>
            <a:avLst/>
            <a:gdLst>
              <a:gd name="textAreaLeft" fmla="*/ 0 w 536040"/>
              <a:gd name="textAreaRight" fmla="*/ 536400 w 536040"/>
              <a:gd name="textAreaTop" fmla="*/ 0 h 470880"/>
              <a:gd name="textAreaBottom" fmla="*/ 471240 h 470880"/>
            </a:gdLst>
            <a:ahLst/>
            <a:cxnLst/>
            <a:rect l="textAreaLeft" t="textAreaTop" r="textAreaRight" b="textAreaBottom"/>
            <a:pathLst>
              <a:path w="536575" h="471170">
                <a:moveTo>
                  <a:pt x="402335" y="0"/>
                </a:moveTo>
                <a:lnTo>
                  <a:pt x="402335" y="235458"/>
                </a:lnTo>
                <a:lnTo>
                  <a:pt x="536447" y="235458"/>
                </a:lnTo>
                <a:lnTo>
                  <a:pt x="268224" y="470916"/>
                </a:lnTo>
                <a:lnTo>
                  <a:pt x="0" y="235458"/>
                </a:lnTo>
                <a:lnTo>
                  <a:pt x="134112" y="235458"/>
                </a:lnTo>
                <a:lnTo>
                  <a:pt x="134112" y="0"/>
                </a:lnTo>
                <a:lnTo>
                  <a:pt x="402335" y="0"/>
                </a:lnTo>
                <a:close/>
              </a:path>
            </a:pathLst>
          </a:custGeom>
          <a:noFill/>
          <a:ln w="12192">
            <a:solidFill>
              <a:srgbClr val="048ba4"/>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45" name="object 7"/>
          <p:cNvSpPr/>
          <p:nvPr/>
        </p:nvSpPr>
        <p:spPr>
          <a:xfrm>
            <a:off x="4489560" y="3339000"/>
            <a:ext cx="3477240" cy="3230640"/>
          </a:xfrm>
          <a:prstGeom prst="rect">
            <a:avLst/>
          </a:prstGeom>
          <a:blipFill rotWithShape="0">
            <a:blip r:embed="rId3"/>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46" name="object 8"/>
          <p:cNvSpPr/>
          <p:nvPr/>
        </p:nvSpPr>
        <p:spPr>
          <a:xfrm>
            <a:off x="1024920" y="3441960"/>
            <a:ext cx="2379600" cy="36900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1199"/>
              </a:spcBef>
            </a:pPr>
            <a:r>
              <a:rPr b="1" lang="nl-NL" sz="2000" strike="noStrike" u="none">
                <a:solidFill>
                  <a:schemeClr val="dk1"/>
                </a:solidFill>
                <a:effectLst/>
                <a:uFillTx/>
                <a:latin typeface="Arial"/>
              </a:rPr>
              <a:t>H</a:t>
            </a:r>
            <a:r>
              <a:rPr b="1" lang="nl-NL" sz="2000" spc="-11" strike="noStrike" u="none">
                <a:solidFill>
                  <a:schemeClr val="dk1"/>
                </a:solidFill>
                <a:effectLst/>
                <a:uFillTx/>
                <a:latin typeface="Arial"/>
              </a:rPr>
              <a:t>e</a:t>
            </a:r>
            <a:r>
              <a:rPr b="1" lang="nl-NL" sz="2000" strike="noStrike" u="none">
                <a:solidFill>
                  <a:schemeClr val="dk1"/>
                </a:solidFill>
                <a:effectLst/>
                <a:uFillTx/>
                <a:latin typeface="Arial"/>
              </a:rPr>
              <a:t>at map shows</a:t>
            </a:r>
            <a:r>
              <a:rPr b="1" lang="nl-NL" sz="2400" strike="noStrike" u="none">
                <a:solidFill>
                  <a:schemeClr val="dk1"/>
                </a:solidFill>
                <a:effectLst/>
                <a:uFillTx/>
                <a:latin typeface="Arial"/>
              </a:rPr>
              <a:t>:</a:t>
            </a:r>
            <a:endParaRPr b="0" lang="nl-NL" sz="2400" strike="noStrike" u="none">
              <a:solidFill>
                <a:srgbClr val="000000"/>
              </a:solidFill>
              <a:effectLst/>
              <a:uFillTx/>
              <a:latin typeface="Arial"/>
            </a:endParaRPr>
          </a:p>
        </p:txBody>
      </p:sp>
      <p:sp>
        <p:nvSpPr>
          <p:cNvPr id="147" name="PlaceHolder 1"/>
          <p:cNvSpPr>
            <a:spLocks noGrp="1"/>
          </p:cNvSpPr>
          <p:nvPr>
            <p:ph type="sldNum" idx="30"/>
          </p:nvPr>
        </p:nvSpPr>
        <p:spPr>
          <a:xfrm>
            <a:off x="8610480" y="6356160"/>
            <a:ext cx="2742840" cy="365400"/>
          </a:xfrm>
          <a:prstGeom prst="rect">
            <a:avLst/>
          </a:prstGeom>
          <a:noFill/>
          <a:ln w="0">
            <a:noFill/>
          </a:ln>
        </p:spPr>
        <p:txBody>
          <a:bodyPr lIns="0" rIns="0" tIns="0" bIns="0" anchor="ctr">
            <a:spAutoFit/>
          </a:bodyPr>
          <a:lstStyle>
            <a:lvl1pPr marL="12600" indent="0" algn="r">
              <a:lnSpc>
                <a:spcPct val="100000"/>
              </a:lnSpc>
              <a:spcBef>
                <a:spcPts val="901"/>
              </a:spcBef>
              <a:buNone/>
              <a:defRPr b="1" lang="nl-NL" sz="1800" spc="-14" strike="noStrike" u="none">
                <a:solidFill>
                  <a:schemeClr val="dk1"/>
                </a:solidFill>
                <a:effectLst/>
                <a:uFillTx/>
                <a:latin typeface="Trebuchet MS"/>
              </a:defRPr>
            </a:lvl1pPr>
          </a:lstStyle>
          <a:p>
            <a:pPr marL="12600" indent="0" algn="r">
              <a:lnSpc>
                <a:spcPct val="100000"/>
              </a:lnSpc>
              <a:spcBef>
                <a:spcPts val="901"/>
              </a:spcBef>
              <a:buNone/>
            </a:pPr>
            <a:r>
              <a:rPr b="1" lang="nl-NL" sz="1800" spc="-14" strike="noStrike" u="none">
                <a:solidFill>
                  <a:schemeClr val="dk1"/>
                </a:solidFill>
                <a:effectLst/>
                <a:uFillTx/>
                <a:latin typeface="Trebuchet MS"/>
              </a:rPr>
              <a:t>e</a:t>
            </a:r>
            <a:r>
              <a:rPr b="1" lang="nl-NL" sz="1800" spc="-20" strike="noStrike" u="none">
                <a:solidFill>
                  <a:schemeClr val="dk1"/>
                </a:solidFill>
                <a:effectLst/>
                <a:uFillTx/>
                <a:latin typeface="Trebuchet MS"/>
              </a:rPr>
              <a:t>f</a:t>
            </a:r>
            <a:r>
              <a:rPr b="1" lang="nl-NL" sz="1800" spc="-6" strike="noStrike" u="none">
                <a:solidFill>
                  <a:schemeClr val="dk1"/>
                </a:solidFill>
                <a:effectLst/>
                <a:uFillTx/>
                <a:latin typeface="Trebuchet MS"/>
              </a:rPr>
              <a:t>t</a:t>
            </a:r>
            <a:r>
              <a:rPr b="1" lang="nl-NL" sz="1800" spc="-11" strike="noStrike" u="none">
                <a:solidFill>
                  <a:schemeClr val="dk1"/>
                </a:solidFill>
                <a:effectLst/>
                <a:uFillTx/>
                <a:latin typeface="Trebuchet MS"/>
              </a:rPr>
              <a:t>ec</a:t>
            </a:r>
            <a:r>
              <a:rPr b="1" lang="nl-NL" sz="1800" spc="11" strike="noStrike" u="none">
                <a:solidFill>
                  <a:schemeClr val="dk1"/>
                </a:solidFill>
                <a:effectLst/>
                <a:uFillTx/>
                <a:latin typeface="Trebuchet MS"/>
              </a:rPr>
              <a:t> </a:t>
            </a:r>
            <a:r>
              <a:rPr b="0" lang="nl-NL" sz="1800" strike="noStrike" u="none">
                <a:solidFill>
                  <a:srgbClr val="000000"/>
                </a:solidFill>
                <a:effectLst/>
                <a:uFillTx/>
                <a:latin typeface="Trebuchet MS"/>
              </a:rPr>
              <a:t>| </a:t>
            </a:r>
            <a:fld id="{259F6A99-FA36-4C2F-9208-57496537AEB3}" type="slidenum">
              <a:rPr b="0" lang="nl-NL" sz="1400" strike="noStrike" u="none">
                <a:solidFill>
                  <a:srgbClr val="000000"/>
                </a:solidFill>
                <a:effectLst/>
                <a:uFillTx/>
                <a:latin typeface="Trebuchet MS"/>
              </a:rPr>
              <a:t>&lt;nummer&gt;</a:t>
            </a:fld>
            <a:endParaRPr b="0" lang="nl-NL" sz="1400" strike="noStrike" u="none">
              <a:solidFill>
                <a:srgbClr val="000000"/>
              </a:solidFill>
              <a:effectLst/>
              <a:uFillTx/>
              <a:latin typeface="Times New Roman"/>
            </a:endParaRPr>
          </a:p>
        </p:txBody>
      </p:sp>
      <p:sp>
        <p:nvSpPr>
          <p:cNvPr id="148" name="object 9"/>
          <p:cNvSpPr/>
          <p:nvPr/>
        </p:nvSpPr>
        <p:spPr>
          <a:xfrm>
            <a:off x="1024920" y="3988800"/>
            <a:ext cx="3145320" cy="676800"/>
          </a:xfrm>
          <a:prstGeom prst="rect">
            <a:avLst/>
          </a:prstGeom>
          <a:noFill/>
          <a:ln w="0">
            <a:noFill/>
          </a:ln>
        </p:spPr>
        <p:style>
          <a:lnRef idx="0"/>
          <a:fillRef idx="0"/>
          <a:effectRef idx="0"/>
          <a:fontRef idx="minor"/>
        </p:style>
        <p:txBody>
          <a:bodyPr lIns="0" rIns="0" tIns="0" bIns="0" anchor="t">
            <a:spAutoFit/>
          </a:bodyPr>
          <a:p>
            <a:pPr marL="299160" indent="-286920">
              <a:lnSpc>
                <a:spcPct val="100000"/>
              </a:lnSpc>
              <a:spcBef>
                <a:spcPts val="1199"/>
              </a:spcBef>
              <a:tabLst>
                <a:tab algn="l" pos="0"/>
              </a:tabLst>
            </a:pPr>
            <a:r>
              <a:rPr b="1" lang="nl-NL" sz="2400" strike="noStrike" u="none">
                <a:solidFill>
                  <a:schemeClr val="dk1"/>
                </a:solidFill>
                <a:effectLst/>
                <a:uFillTx/>
                <a:latin typeface="Arial"/>
              </a:rPr>
              <a:t>-</a:t>
            </a:r>
            <a:r>
              <a:rPr b="1" lang="nl-NL" sz="2400" strike="noStrike" u="none">
                <a:solidFill>
                  <a:schemeClr val="dk1"/>
                </a:solidFill>
                <a:effectLst/>
                <a:uFillTx/>
                <a:latin typeface="Arial"/>
              </a:rPr>
              <a:t>	</a:t>
            </a:r>
            <a:r>
              <a:rPr b="1" lang="nl-NL" sz="2000" strike="noStrike" u="none">
                <a:solidFill>
                  <a:schemeClr val="dk1"/>
                </a:solidFill>
                <a:effectLst/>
                <a:uFillTx/>
                <a:latin typeface="Arial"/>
              </a:rPr>
              <a:t>R</a:t>
            </a:r>
            <a:r>
              <a:rPr b="1" lang="nl-NL" sz="2000" spc="-11" strike="noStrike" u="none">
                <a:solidFill>
                  <a:schemeClr val="dk1"/>
                </a:solidFill>
                <a:effectLst/>
                <a:uFillTx/>
                <a:latin typeface="Arial"/>
              </a:rPr>
              <a:t>o</a:t>
            </a:r>
            <a:r>
              <a:rPr b="1" lang="nl-NL" sz="2000" strike="noStrike" u="none">
                <a:solidFill>
                  <a:schemeClr val="dk1"/>
                </a:solidFill>
                <a:effectLst/>
                <a:uFillTx/>
                <a:latin typeface="Arial"/>
              </a:rPr>
              <a:t>ad</a:t>
            </a:r>
            <a:r>
              <a:rPr b="1" lang="nl-NL" sz="2000" spc="6" strike="noStrike" u="none">
                <a:solidFill>
                  <a:schemeClr val="dk1"/>
                </a:solidFill>
                <a:effectLst/>
                <a:uFillTx/>
                <a:latin typeface="Arial"/>
              </a:rPr>
              <a:t> </a:t>
            </a:r>
            <a:r>
              <a:rPr b="1" lang="nl-NL" sz="2000" strike="noStrike" u="none">
                <a:solidFill>
                  <a:schemeClr val="dk1"/>
                </a:solidFill>
                <a:effectLst/>
                <a:uFillTx/>
                <a:latin typeface="Arial"/>
              </a:rPr>
              <a:t>no</a:t>
            </a:r>
            <a:r>
              <a:rPr b="1" lang="nl-NL" sz="2000" spc="-11" strike="noStrike" u="none">
                <a:solidFill>
                  <a:schemeClr val="dk1"/>
                </a:solidFill>
                <a:effectLst/>
                <a:uFillTx/>
                <a:latin typeface="Arial"/>
              </a:rPr>
              <a:t>i</a:t>
            </a:r>
            <a:r>
              <a:rPr b="1" lang="nl-NL" sz="2000" strike="noStrike" u="none">
                <a:solidFill>
                  <a:schemeClr val="dk1"/>
                </a:solidFill>
                <a:effectLst/>
                <a:uFillTx/>
                <a:latin typeface="Arial"/>
              </a:rPr>
              <a:t>se</a:t>
            </a:r>
            <a:r>
              <a:rPr b="1" lang="nl-NL" sz="2000" spc="20" strike="noStrike" u="none">
                <a:solidFill>
                  <a:schemeClr val="dk1"/>
                </a:solidFill>
                <a:effectLst/>
                <a:uFillTx/>
                <a:latin typeface="Arial"/>
              </a:rPr>
              <a:t> </a:t>
            </a:r>
            <a:r>
              <a:rPr b="1" lang="nl-NL" sz="2000" strike="noStrike" u="none">
                <a:solidFill>
                  <a:schemeClr val="dk1"/>
                </a:solidFill>
                <a:effectLst/>
                <a:uFillTx/>
                <a:latin typeface="Arial"/>
              </a:rPr>
              <a:t>(yell</a:t>
            </a:r>
            <a:r>
              <a:rPr b="1" lang="nl-NL" sz="2000" spc="-11" strike="noStrike" u="none">
                <a:solidFill>
                  <a:schemeClr val="dk1"/>
                </a:solidFill>
                <a:effectLst/>
                <a:uFillTx/>
                <a:latin typeface="Arial"/>
              </a:rPr>
              <a:t>o</a:t>
            </a:r>
            <a:r>
              <a:rPr b="1" lang="nl-NL" sz="2000" strike="noStrike" u="none">
                <a:solidFill>
                  <a:schemeClr val="dk1"/>
                </a:solidFill>
                <a:effectLst/>
                <a:uFillTx/>
                <a:latin typeface="Arial"/>
              </a:rPr>
              <a:t>w</a:t>
            </a:r>
            <a:r>
              <a:rPr b="1" lang="nl-NL" sz="2000" spc="31" strike="noStrike" u="none">
                <a:solidFill>
                  <a:schemeClr val="dk1"/>
                </a:solidFill>
                <a:effectLst/>
                <a:uFillTx/>
                <a:latin typeface="Arial"/>
              </a:rPr>
              <a:t> </a:t>
            </a:r>
            <a:r>
              <a:rPr b="1" lang="nl-NL" sz="2000" strike="noStrike" u="none">
                <a:solidFill>
                  <a:schemeClr val="dk1"/>
                </a:solidFill>
                <a:effectLst/>
                <a:uFillTx/>
                <a:latin typeface="Arial"/>
              </a:rPr>
              <a:t>– l</a:t>
            </a:r>
            <a:r>
              <a:rPr b="1" lang="nl-NL" sz="2000" spc="-11" strike="noStrike" u="none">
                <a:solidFill>
                  <a:schemeClr val="dk1"/>
                </a:solidFill>
                <a:effectLst/>
                <a:uFillTx/>
                <a:latin typeface="Arial"/>
              </a:rPr>
              <a:t>o</a:t>
            </a:r>
            <a:r>
              <a:rPr b="1" lang="nl-NL" sz="2000" strike="noStrike" u="none">
                <a:solidFill>
                  <a:schemeClr val="dk1"/>
                </a:solidFill>
                <a:effectLst/>
                <a:uFillTx/>
                <a:latin typeface="Arial"/>
              </a:rPr>
              <a:t>w; </a:t>
            </a:r>
            <a:r>
              <a:rPr b="1" lang="nl-NL" sz="2000" spc="6" strike="noStrike" u="none">
                <a:solidFill>
                  <a:schemeClr val="dk1"/>
                </a:solidFill>
                <a:effectLst/>
                <a:uFillTx/>
                <a:latin typeface="Arial"/>
              </a:rPr>
              <a:t>r</a:t>
            </a:r>
            <a:r>
              <a:rPr b="1" lang="nl-NL" sz="2000" strike="noStrike" u="none">
                <a:solidFill>
                  <a:schemeClr val="dk1"/>
                </a:solidFill>
                <a:effectLst/>
                <a:uFillTx/>
                <a:latin typeface="Arial"/>
              </a:rPr>
              <a:t>ed -</a:t>
            </a:r>
            <a:r>
              <a:rPr b="1" lang="nl-NL" sz="2000" spc="-6" strike="noStrike" u="none">
                <a:solidFill>
                  <a:schemeClr val="dk1"/>
                </a:solidFill>
                <a:effectLst/>
                <a:uFillTx/>
                <a:latin typeface="Arial"/>
              </a:rPr>
              <a:t> </a:t>
            </a:r>
            <a:r>
              <a:rPr b="1" lang="nl-NL" sz="2000" strike="noStrike" u="none">
                <a:solidFill>
                  <a:schemeClr val="dk1"/>
                </a:solidFill>
                <a:effectLst/>
                <a:uFillTx/>
                <a:latin typeface="Arial"/>
              </a:rPr>
              <a:t>h</a:t>
            </a:r>
            <a:r>
              <a:rPr b="1" lang="nl-NL" sz="2000" spc="-11" strike="noStrike" u="none">
                <a:solidFill>
                  <a:schemeClr val="dk1"/>
                </a:solidFill>
                <a:effectLst/>
                <a:uFillTx/>
                <a:latin typeface="Arial"/>
              </a:rPr>
              <a:t>i</a:t>
            </a:r>
            <a:r>
              <a:rPr b="1" lang="nl-NL" sz="2000" strike="noStrike" u="none">
                <a:solidFill>
                  <a:schemeClr val="dk1"/>
                </a:solidFill>
                <a:effectLst/>
                <a:uFillTx/>
                <a:latin typeface="Arial"/>
              </a:rPr>
              <a:t>gh)</a:t>
            </a:r>
            <a:endParaRPr b="0" lang="nl-NL" sz="2000" strike="noStrike" u="none">
              <a:solidFill>
                <a:srgbClr val="000000"/>
              </a:solidFill>
              <a:effectLst/>
              <a:uFillTx/>
              <a:latin typeface="Arial"/>
            </a:endParaRPr>
          </a:p>
        </p:txBody>
      </p:sp>
      <p:sp>
        <p:nvSpPr>
          <p:cNvPr id="149" name="object 10"/>
          <p:cNvSpPr/>
          <p:nvPr/>
        </p:nvSpPr>
        <p:spPr>
          <a:xfrm>
            <a:off x="1024920" y="4954680"/>
            <a:ext cx="2808720" cy="984600"/>
          </a:xfrm>
          <a:prstGeom prst="rect">
            <a:avLst/>
          </a:prstGeom>
          <a:noFill/>
          <a:ln w="0">
            <a:noFill/>
          </a:ln>
        </p:spPr>
        <p:style>
          <a:lnRef idx="0"/>
          <a:fillRef idx="0"/>
          <a:effectRef idx="0"/>
          <a:fontRef idx="minor"/>
        </p:style>
        <p:txBody>
          <a:bodyPr lIns="0" rIns="0" tIns="0" bIns="0" anchor="t">
            <a:spAutoFit/>
          </a:bodyPr>
          <a:p>
            <a:pPr marL="299160" indent="-286920">
              <a:lnSpc>
                <a:spcPct val="100000"/>
              </a:lnSpc>
              <a:spcBef>
                <a:spcPts val="1199"/>
              </a:spcBef>
              <a:tabLst>
                <a:tab algn="l" pos="0"/>
              </a:tabLst>
            </a:pPr>
            <a:r>
              <a:rPr b="1" lang="nl-NL" sz="2400" strike="noStrike" u="none">
                <a:solidFill>
                  <a:schemeClr val="dk1"/>
                </a:solidFill>
                <a:effectLst/>
                <a:uFillTx/>
                <a:latin typeface="Arial"/>
              </a:rPr>
              <a:t>-</a:t>
            </a:r>
            <a:r>
              <a:rPr b="1" lang="nl-NL" sz="2400" strike="noStrike" u="none">
                <a:solidFill>
                  <a:schemeClr val="dk1"/>
                </a:solidFill>
                <a:effectLst/>
                <a:uFillTx/>
                <a:latin typeface="Arial"/>
              </a:rPr>
              <a:t>	</a:t>
            </a:r>
            <a:r>
              <a:rPr b="1" lang="nl-NL" sz="2000" spc="-91" strike="noStrike" u="none">
                <a:solidFill>
                  <a:schemeClr val="dk1"/>
                </a:solidFill>
                <a:effectLst/>
                <a:uFillTx/>
                <a:latin typeface="Arial"/>
              </a:rPr>
              <a:t>T</a:t>
            </a:r>
            <a:r>
              <a:rPr b="1" lang="nl-NL" sz="2000" strike="noStrike" u="none">
                <a:solidFill>
                  <a:schemeClr val="dk1"/>
                </a:solidFill>
                <a:effectLst/>
                <a:uFillTx/>
                <a:latin typeface="Arial"/>
              </a:rPr>
              <a:t>rees</a:t>
            </a:r>
            <a:r>
              <a:rPr b="1" lang="nl-NL" sz="2000" spc="-14" strike="noStrike" u="none">
                <a:solidFill>
                  <a:schemeClr val="dk1"/>
                </a:solidFill>
                <a:effectLst/>
                <a:uFillTx/>
                <a:latin typeface="Arial"/>
              </a:rPr>
              <a:t> </a:t>
            </a:r>
            <a:r>
              <a:rPr b="1" lang="nl-NL" sz="2000" strike="noStrike" u="none">
                <a:solidFill>
                  <a:schemeClr val="dk1"/>
                </a:solidFill>
                <a:effectLst/>
                <a:uFillTx/>
                <a:latin typeface="Arial"/>
              </a:rPr>
              <a:t>greater than 200</a:t>
            </a:r>
            <a:r>
              <a:rPr b="1" lang="nl-NL" sz="2000" spc="6" strike="noStrike" u="none">
                <a:solidFill>
                  <a:schemeClr val="dk1"/>
                </a:solidFill>
                <a:effectLst/>
                <a:uFillTx/>
                <a:latin typeface="Arial"/>
              </a:rPr>
              <a:t> m</a:t>
            </a:r>
            <a:r>
              <a:rPr b="1" lang="nl-NL" sz="2000" spc="-14" strike="noStrike" u="none" baseline="24000">
                <a:solidFill>
                  <a:schemeClr val="dk1"/>
                </a:solidFill>
                <a:effectLst/>
                <a:uFillTx/>
                <a:latin typeface="Arial"/>
              </a:rPr>
              <a:t>2</a:t>
            </a:r>
            <a:r>
              <a:rPr b="1" lang="nl-NL" sz="2000" spc="306" strike="noStrike" u="none" baseline="24000">
                <a:solidFill>
                  <a:schemeClr val="dk1"/>
                </a:solidFill>
                <a:effectLst/>
                <a:uFillTx/>
                <a:latin typeface="Arial"/>
              </a:rPr>
              <a:t> </a:t>
            </a:r>
            <a:r>
              <a:rPr b="1" lang="nl-NL" sz="2000" strike="noStrike" u="none">
                <a:solidFill>
                  <a:schemeClr val="dk1"/>
                </a:solidFill>
                <a:effectLst/>
                <a:uFillTx/>
                <a:latin typeface="Arial"/>
              </a:rPr>
              <a:t>cano</a:t>
            </a:r>
            <a:r>
              <a:rPr b="1" lang="nl-NL" sz="2000" spc="-11" strike="noStrike" u="none">
                <a:solidFill>
                  <a:schemeClr val="dk1"/>
                </a:solidFill>
                <a:effectLst/>
                <a:uFillTx/>
                <a:latin typeface="Arial"/>
              </a:rPr>
              <a:t>p</a:t>
            </a:r>
            <a:r>
              <a:rPr b="1" lang="nl-NL" sz="2000" strike="noStrike" u="none">
                <a:solidFill>
                  <a:schemeClr val="dk1"/>
                </a:solidFill>
                <a:effectLst/>
                <a:uFillTx/>
                <a:latin typeface="Arial"/>
              </a:rPr>
              <a:t>y (gree</a:t>
            </a:r>
            <a:r>
              <a:rPr b="1" lang="nl-NL" sz="2000" spc="-11" strike="noStrike" u="none">
                <a:solidFill>
                  <a:schemeClr val="dk1"/>
                </a:solidFill>
                <a:effectLst/>
                <a:uFillTx/>
                <a:latin typeface="Arial"/>
              </a:rPr>
              <a:t>n</a:t>
            </a:r>
            <a:r>
              <a:rPr b="1" lang="nl-NL" sz="2000" strike="noStrike" u="none">
                <a:solidFill>
                  <a:schemeClr val="dk1"/>
                </a:solidFill>
                <a:effectLst/>
                <a:uFillTx/>
                <a:latin typeface="Arial"/>
              </a:rPr>
              <a:t>)</a:t>
            </a:r>
            <a:endParaRPr b="0" lang="nl-NL" sz="2000" strike="noStrike" u="none">
              <a:solidFill>
                <a:srgbClr val="000000"/>
              </a:solidFill>
              <a:effectLst/>
              <a:uFillTx/>
              <a:latin typeface="Arial"/>
            </a:endParaRPr>
          </a:p>
        </p:txBody>
      </p:sp>
      <p:sp>
        <p:nvSpPr>
          <p:cNvPr id="150" name="object 11"/>
          <p:cNvSpPr/>
          <p:nvPr/>
        </p:nvSpPr>
        <p:spPr>
          <a:xfrm>
            <a:off x="8240400" y="3422160"/>
            <a:ext cx="3112920" cy="984600"/>
          </a:xfrm>
          <a:prstGeom prst="rect">
            <a:avLst/>
          </a:prstGeom>
          <a:noFill/>
          <a:ln w="0">
            <a:noFill/>
          </a:ln>
        </p:spPr>
        <p:style>
          <a:lnRef idx="0"/>
          <a:fillRef idx="0"/>
          <a:effectRef idx="0"/>
          <a:fontRef idx="minor"/>
        </p:style>
        <p:txBody>
          <a:bodyPr lIns="0" rIns="0" tIns="0" bIns="0" anchor="t">
            <a:spAutoFit/>
          </a:bodyPr>
          <a:p>
            <a:pPr marL="299160" indent="-286920">
              <a:lnSpc>
                <a:spcPct val="100000"/>
              </a:lnSpc>
              <a:spcBef>
                <a:spcPts val="1199"/>
              </a:spcBef>
              <a:tabLst>
                <a:tab algn="l" pos="0"/>
              </a:tabLst>
            </a:pPr>
            <a:r>
              <a:rPr b="1" lang="nl-NL" sz="2400" strike="noStrike" u="none">
                <a:solidFill>
                  <a:schemeClr val="dk1"/>
                </a:solidFill>
                <a:effectLst/>
                <a:uFillTx/>
                <a:latin typeface="Arial"/>
              </a:rPr>
              <a:t>-</a:t>
            </a:r>
            <a:r>
              <a:rPr b="1" lang="nl-NL" sz="2400" strike="noStrike" u="none">
                <a:solidFill>
                  <a:schemeClr val="dk1"/>
                </a:solidFill>
                <a:effectLst/>
                <a:uFillTx/>
                <a:latin typeface="Arial"/>
              </a:rPr>
              <a:t>	</a:t>
            </a:r>
            <a:r>
              <a:rPr b="1" lang="nl-NL" sz="2000" strike="noStrike" u="none">
                <a:solidFill>
                  <a:schemeClr val="dk1"/>
                </a:solidFill>
                <a:effectLst/>
                <a:uFillTx/>
                <a:latin typeface="Arial"/>
              </a:rPr>
              <a:t>Areas where</a:t>
            </a:r>
            <a:r>
              <a:rPr b="1" lang="nl-NL" sz="2000" spc="11" strike="noStrike" u="none">
                <a:solidFill>
                  <a:schemeClr val="dk1"/>
                </a:solidFill>
                <a:effectLst/>
                <a:uFillTx/>
                <a:latin typeface="Arial"/>
              </a:rPr>
              <a:t> </a:t>
            </a:r>
            <a:r>
              <a:rPr b="1" lang="nl-NL" sz="2000" strike="noStrike" u="none">
                <a:solidFill>
                  <a:schemeClr val="dk1"/>
                </a:solidFill>
                <a:effectLst/>
                <a:uFillTx/>
                <a:latin typeface="Arial"/>
              </a:rPr>
              <a:t>no</a:t>
            </a:r>
            <a:r>
              <a:rPr b="1" lang="nl-NL" sz="2000" spc="-11" strike="noStrike" u="none">
                <a:solidFill>
                  <a:schemeClr val="dk1"/>
                </a:solidFill>
                <a:effectLst/>
                <a:uFillTx/>
                <a:latin typeface="Arial"/>
              </a:rPr>
              <a:t>i</a:t>
            </a:r>
            <a:r>
              <a:rPr b="1" lang="nl-NL" sz="2000" strike="noStrike" u="none">
                <a:solidFill>
                  <a:schemeClr val="dk1"/>
                </a:solidFill>
                <a:effectLst/>
                <a:uFillTx/>
                <a:latin typeface="Arial"/>
              </a:rPr>
              <a:t>se level</a:t>
            </a:r>
            <a:r>
              <a:rPr b="1" lang="nl-NL" sz="2000" spc="14" strike="noStrike" u="none">
                <a:solidFill>
                  <a:schemeClr val="dk1"/>
                </a:solidFill>
                <a:effectLst/>
                <a:uFillTx/>
                <a:latin typeface="Arial"/>
              </a:rPr>
              <a:t> </a:t>
            </a:r>
            <a:r>
              <a:rPr b="1" lang="nl-NL" sz="2000" strike="noStrike" u="none">
                <a:solidFill>
                  <a:schemeClr val="dk1"/>
                </a:solidFill>
                <a:effectLst/>
                <a:uFillTx/>
                <a:latin typeface="Arial"/>
              </a:rPr>
              <a:t>is reduced</a:t>
            </a:r>
            <a:r>
              <a:rPr b="1" lang="nl-NL" sz="2000" spc="14" strike="noStrike" u="none">
                <a:solidFill>
                  <a:schemeClr val="dk1"/>
                </a:solidFill>
                <a:effectLst/>
                <a:uFillTx/>
                <a:latin typeface="Arial"/>
              </a:rPr>
              <a:t> </a:t>
            </a:r>
            <a:r>
              <a:rPr b="1" lang="nl-NL" sz="2000" strike="noStrike" u="none">
                <a:solidFill>
                  <a:schemeClr val="dk1"/>
                </a:solidFill>
                <a:effectLst/>
                <a:uFillTx/>
                <a:latin typeface="Arial"/>
              </a:rPr>
              <a:t>due to tree</a:t>
            </a:r>
            <a:r>
              <a:rPr b="1" lang="nl-NL" sz="2000" spc="-11" strike="noStrike" u="none">
                <a:solidFill>
                  <a:schemeClr val="dk1"/>
                </a:solidFill>
                <a:effectLst/>
                <a:uFillTx/>
                <a:latin typeface="Arial"/>
              </a:rPr>
              <a:t> </a:t>
            </a:r>
            <a:r>
              <a:rPr b="1" lang="nl-NL" sz="2000" strike="noStrike" u="none">
                <a:solidFill>
                  <a:schemeClr val="dk1"/>
                </a:solidFill>
                <a:effectLst/>
                <a:uFillTx/>
                <a:latin typeface="Arial"/>
              </a:rPr>
              <a:t>presence</a:t>
            </a:r>
            <a:r>
              <a:rPr b="1" lang="en-US" sz="2000" strike="noStrike" u="none">
                <a:solidFill>
                  <a:schemeClr val="dk1"/>
                </a:solidFill>
                <a:effectLst/>
                <a:uFillTx/>
                <a:latin typeface="Arial"/>
              </a:rPr>
              <a:t> </a:t>
            </a:r>
            <a:r>
              <a:rPr b="1" lang="nl-NL" sz="2000" strike="noStrike" u="none">
                <a:solidFill>
                  <a:schemeClr val="dk1"/>
                </a:solidFill>
                <a:effectLst/>
                <a:uFillTx/>
                <a:latin typeface="Arial"/>
              </a:rPr>
              <a:t>(g</a:t>
            </a:r>
            <a:r>
              <a:rPr b="1" lang="nl-NL" sz="2000" spc="6" strike="noStrike" u="none">
                <a:solidFill>
                  <a:schemeClr val="dk1"/>
                </a:solidFill>
                <a:effectLst/>
                <a:uFillTx/>
                <a:latin typeface="Arial"/>
              </a:rPr>
              <a:t>r</a:t>
            </a:r>
            <a:r>
              <a:rPr b="1" lang="nl-NL" sz="2000" strike="noStrike" u="none">
                <a:solidFill>
                  <a:schemeClr val="dk1"/>
                </a:solidFill>
                <a:effectLst/>
                <a:uFillTx/>
                <a:latin typeface="Arial"/>
              </a:rPr>
              <a:t>ey)</a:t>
            </a:r>
            <a:endParaRPr b="0" lang="nl-NL"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954720" y="457200"/>
            <a:ext cx="10077120" cy="457560"/>
          </a:xfrm>
          <a:prstGeom prst="rect">
            <a:avLst/>
          </a:prstGeom>
          <a:noFill/>
          <a:ln w="0">
            <a:noFill/>
          </a:ln>
        </p:spPr>
        <p:txBody>
          <a:bodyPr numCol="1" spcCol="0" lIns="0" rIns="0" tIns="0" bIns="0" anchor="t">
            <a:spAutoFit/>
          </a:bodyPr>
          <a:p>
            <a:pPr marL="219600" indent="0" defTabSz="642960">
              <a:lnSpc>
                <a:spcPct val="100000"/>
              </a:lnSpc>
              <a:buNone/>
            </a:pPr>
            <a:r>
              <a:rPr b="1" lang="nl-NL" sz="2800" spc="-26" strike="noStrike" u="none">
                <a:solidFill>
                  <a:srgbClr val="058ba1"/>
                </a:solidFill>
                <a:effectLst/>
                <a:uFillTx/>
                <a:latin typeface="Arial"/>
              </a:rPr>
              <a:t>MANC</a:t>
            </a:r>
            <a:r>
              <a:rPr b="1" lang="nl-NL" sz="2800" spc="-34" strike="noStrike" u="none">
                <a:solidFill>
                  <a:srgbClr val="058ba1"/>
                </a:solidFill>
                <a:effectLst/>
                <a:uFillTx/>
                <a:latin typeface="Arial"/>
              </a:rPr>
              <a:t>H</a:t>
            </a:r>
            <a:r>
              <a:rPr b="1" lang="nl-NL" sz="2800" spc="-20" strike="noStrike" u="none">
                <a:solidFill>
                  <a:srgbClr val="058ba1"/>
                </a:solidFill>
                <a:effectLst/>
                <a:uFillTx/>
                <a:latin typeface="Arial"/>
              </a:rPr>
              <a:t>E</a:t>
            </a:r>
            <a:r>
              <a:rPr b="1" lang="nl-NL" sz="2800" spc="-34" strike="noStrike" u="none">
                <a:solidFill>
                  <a:srgbClr val="058ba1"/>
                </a:solidFill>
                <a:effectLst/>
                <a:uFillTx/>
                <a:latin typeface="Arial"/>
              </a:rPr>
              <a:t>S</a:t>
            </a:r>
            <a:r>
              <a:rPr b="1" lang="nl-NL" sz="2800" spc="-20" strike="noStrike" u="none">
                <a:solidFill>
                  <a:srgbClr val="058ba1"/>
                </a:solidFill>
                <a:effectLst/>
                <a:uFillTx/>
                <a:latin typeface="Arial"/>
              </a:rPr>
              <a:t>TER</a:t>
            </a:r>
            <a:r>
              <a:rPr b="1" lang="nl-NL" sz="2800" spc="45" strike="noStrike" u="none">
                <a:solidFill>
                  <a:srgbClr val="058ba1"/>
                </a:solidFill>
                <a:effectLst/>
                <a:uFillTx/>
                <a:latin typeface="Arial"/>
              </a:rPr>
              <a:t> </a:t>
            </a:r>
            <a:r>
              <a:rPr b="1" lang="nl-NL" sz="2800" spc="-26" strike="noStrike" u="none">
                <a:solidFill>
                  <a:srgbClr val="058ba1"/>
                </a:solidFill>
                <a:effectLst/>
                <a:uFillTx/>
                <a:latin typeface="Arial"/>
              </a:rPr>
              <a:t>URB</a:t>
            </a:r>
            <a:r>
              <a:rPr b="1" lang="nl-NL" sz="2800" spc="-40" strike="noStrike" u="none">
                <a:solidFill>
                  <a:srgbClr val="058ba1"/>
                </a:solidFill>
                <a:effectLst/>
                <a:uFillTx/>
                <a:latin typeface="Arial"/>
              </a:rPr>
              <a:t>A</a:t>
            </a:r>
            <a:r>
              <a:rPr b="1" lang="nl-NL" sz="2800" spc="-26" strike="noStrike" u="none">
                <a:solidFill>
                  <a:srgbClr val="058ba1"/>
                </a:solidFill>
                <a:effectLst/>
                <a:uFillTx/>
                <a:latin typeface="Arial"/>
              </a:rPr>
              <a:t>N</a:t>
            </a:r>
            <a:r>
              <a:rPr b="1" lang="nl-NL" sz="2800" spc="40" strike="noStrike" u="none">
                <a:solidFill>
                  <a:srgbClr val="058ba1"/>
                </a:solidFill>
                <a:effectLst/>
                <a:uFillTx/>
                <a:latin typeface="Arial"/>
              </a:rPr>
              <a:t> </a:t>
            </a:r>
            <a:r>
              <a:rPr b="1" lang="nl-NL" sz="2800" spc="-26" strike="noStrike" u="none">
                <a:solidFill>
                  <a:srgbClr val="058ba1"/>
                </a:solidFill>
                <a:effectLst/>
                <a:uFillTx/>
                <a:latin typeface="Arial"/>
              </a:rPr>
              <a:t>NCA</a:t>
            </a:r>
            <a:r>
              <a:rPr b="1" lang="nl-NL" sz="2800" spc="-79" strike="noStrike" u="none">
                <a:solidFill>
                  <a:srgbClr val="058ba1"/>
                </a:solidFill>
                <a:effectLst/>
                <a:uFillTx/>
                <a:latin typeface="Arial"/>
              </a:rPr>
              <a:t> </a:t>
            </a:r>
            <a:r>
              <a:rPr b="1" lang="nl-NL" sz="2800" spc="-11" strike="noStrike" u="none">
                <a:solidFill>
                  <a:srgbClr val="058ba1"/>
                </a:solidFill>
                <a:effectLst/>
                <a:uFillTx/>
                <a:latin typeface="Arial"/>
              </a:rPr>
              <a:t>-</a:t>
            </a:r>
            <a:r>
              <a:rPr b="1" lang="nl-NL" sz="2800" spc="6" strike="noStrike" u="none">
                <a:solidFill>
                  <a:srgbClr val="058ba1"/>
                </a:solidFill>
                <a:effectLst/>
                <a:uFillTx/>
                <a:latin typeface="Arial"/>
              </a:rPr>
              <a:t> </a:t>
            </a:r>
            <a:r>
              <a:rPr b="1" lang="nl-NL" sz="2800" spc="-31" strike="noStrike" u="none">
                <a:solidFill>
                  <a:srgbClr val="058ba1"/>
                </a:solidFill>
                <a:effectLst/>
                <a:uFillTx/>
                <a:latin typeface="Arial"/>
              </a:rPr>
              <a:t>N</a:t>
            </a:r>
            <a:r>
              <a:rPr b="1" lang="nl-NL" sz="2800" spc="-14" strike="noStrike" u="none">
                <a:solidFill>
                  <a:srgbClr val="058ba1"/>
                </a:solidFill>
                <a:effectLst/>
                <a:uFillTx/>
                <a:latin typeface="Arial"/>
              </a:rPr>
              <a:t>oise</a:t>
            </a:r>
            <a:endParaRPr b="0" lang="nl-NL" sz="2800" strike="noStrike" u="none">
              <a:solidFill>
                <a:schemeClr val="dk1"/>
              </a:solidFill>
              <a:effectLst/>
              <a:uFillTx/>
              <a:latin typeface="Arial"/>
            </a:endParaRPr>
          </a:p>
        </p:txBody>
      </p:sp>
      <p:sp>
        <p:nvSpPr>
          <p:cNvPr id="152" name="object 3"/>
          <p:cNvSpPr/>
          <p:nvPr/>
        </p:nvSpPr>
        <p:spPr>
          <a:xfrm>
            <a:off x="3435120" y="3476160"/>
            <a:ext cx="4983120" cy="3110040"/>
          </a:xfrm>
          <a:prstGeom prst="rect">
            <a:avLst/>
          </a:prstGeom>
          <a:blipFill rotWithShape="0">
            <a:blip r:embed="rId1"/>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53" name="object 4"/>
          <p:cNvSpPr/>
          <p:nvPr/>
        </p:nvSpPr>
        <p:spPr>
          <a:xfrm>
            <a:off x="780120" y="935640"/>
            <a:ext cx="10371240" cy="2436120"/>
          </a:xfrm>
          <a:prstGeom prst="rect">
            <a:avLst/>
          </a:prstGeom>
          <a:noFill/>
          <a:ln w="0">
            <a:noFill/>
          </a:ln>
        </p:spPr>
        <p:style>
          <a:lnRef idx="0"/>
          <a:fillRef idx="0"/>
          <a:effectRef idx="0"/>
          <a:fontRef idx="minor"/>
        </p:style>
        <p:txBody>
          <a:bodyPr lIns="0" rIns="0" tIns="0" bIns="0" anchor="t">
            <a:spAutoFit/>
          </a:bodyPr>
          <a:p>
            <a:pPr marL="527760" indent="-515160">
              <a:lnSpc>
                <a:spcPct val="100000"/>
              </a:lnSpc>
              <a:spcBef>
                <a:spcPts val="1001"/>
              </a:spcBef>
              <a:buClr>
                <a:srgbClr val="a6a6a6"/>
              </a:buClr>
              <a:buFont typeface="Arial"/>
              <a:buAutoNum type="romanLcParenR"/>
              <a:tabLst>
                <a:tab algn="l" pos="528480"/>
              </a:tabLst>
            </a:pPr>
            <a:r>
              <a:rPr b="1" lang="nl-NL" sz="2000" strike="noStrike" u="none">
                <a:solidFill>
                  <a:srgbClr val="a6a6a6"/>
                </a:solidFill>
                <a:effectLst/>
                <a:uFillTx/>
                <a:latin typeface="Arial"/>
              </a:rPr>
              <a:t>Identi</a:t>
            </a:r>
            <a:r>
              <a:rPr b="1" lang="nl-NL" sz="2000" spc="-11" strike="noStrike" u="none">
                <a:solidFill>
                  <a:srgbClr val="a6a6a6"/>
                </a:solidFill>
                <a:effectLst/>
                <a:uFillTx/>
                <a:latin typeface="Arial"/>
              </a:rPr>
              <a:t>f</a:t>
            </a:r>
            <a:r>
              <a:rPr b="1" lang="nl-NL" sz="2000" strike="noStrike" u="none">
                <a:solidFill>
                  <a:srgbClr val="a6a6a6"/>
                </a:solidFill>
                <a:effectLst/>
                <a:uFillTx/>
                <a:latin typeface="Arial"/>
              </a:rPr>
              <a:t>y</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patches</a:t>
            </a:r>
            <a:r>
              <a:rPr b="1" lang="nl-NL" sz="2000" spc="-34" strike="noStrike" u="none">
                <a:solidFill>
                  <a:srgbClr val="a6a6a6"/>
                </a:solidFill>
                <a:effectLst/>
                <a:uFillTx/>
                <a:latin typeface="Arial"/>
              </a:rPr>
              <a:t> </a:t>
            </a:r>
            <a:r>
              <a:rPr b="1" lang="nl-NL" sz="2000" strike="noStrike" u="none">
                <a:solidFill>
                  <a:srgbClr val="a6a6a6"/>
                </a:solidFill>
                <a:effectLst/>
                <a:uFillTx/>
                <a:latin typeface="Arial"/>
              </a:rPr>
              <a:t>of</a:t>
            </a:r>
            <a:r>
              <a:rPr b="1" lang="nl-NL" sz="2000" spc="-11" strike="noStrike" u="none">
                <a:solidFill>
                  <a:srgbClr val="a6a6a6"/>
                </a:solidFill>
                <a:effectLst/>
                <a:uFillTx/>
                <a:latin typeface="Arial"/>
              </a:rPr>
              <a:t> </a:t>
            </a:r>
            <a:r>
              <a:rPr b="1" lang="nl-NL" sz="2000" strike="noStrike" u="none">
                <a:solidFill>
                  <a:srgbClr val="a6a6a6"/>
                </a:solidFill>
                <a:effectLst/>
                <a:uFillTx/>
                <a:latin typeface="Arial"/>
              </a:rPr>
              <a:t>tree</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c</a:t>
            </a:r>
            <a:r>
              <a:rPr b="1" lang="nl-NL" sz="2000" spc="6" strike="noStrike" u="none">
                <a:solidFill>
                  <a:srgbClr val="a6a6a6"/>
                </a:solidFill>
                <a:effectLst/>
                <a:uFillTx/>
                <a:latin typeface="Arial"/>
              </a:rPr>
              <a:t>o</a:t>
            </a:r>
            <a:r>
              <a:rPr b="1" lang="nl-NL" sz="2000" strike="noStrike" u="none">
                <a:solidFill>
                  <a:srgbClr val="a6a6a6"/>
                </a:solidFill>
                <a:effectLst/>
                <a:uFillTx/>
                <a:latin typeface="Arial"/>
              </a:rPr>
              <a:t>ver</a:t>
            </a:r>
            <a:r>
              <a:rPr b="1" lang="nl-NL" sz="2000" spc="-31" strike="noStrike" u="none">
                <a:solidFill>
                  <a:srgbClr val="a6a6a6"/>
                </a:solidFill>
                <a:effectLst/>
                <a:uFillTx/>
                <a:latin typeface="Arial"/>
              </a:rPr>
              <a:t> </a:t>
            </a:r>
            <a:r>
              <a:rPr b="1" lang="nl-NL" sz="2000" strike="noStrike" u="none">
                <a:solidFill>
                  <a:srgbClr val="a6a6a6"/>
                </a:solidFill>
                <a:effectLst/>
                <a:uFillTx/>
                <a:latin typeface="Arial"/>
              </a:rPr>
              <a:t>greater</a:t>
            </a:r>
            <a:r>
              <a:rPr b="1" lang="nl-NL" sz="2000" spc="-34" strike="noStrike" u="none">
                <a:solidFill>
                  <a:srgbClr val="a6a6a6"/>
                </a:solidFill>
                <a:effectLst/>
                <a:uFillTx/>
                <a:latin typeface="Arial"/>
              </a:rPr>
              <a:t> </a:t>
            </a:r>
            <a:r>
              <a:rPr b="1" lang="nl-NL" sz="2000" strike="noStrike" u="none">
                <a:solidFill>
                  <a:srgbClr val="a6a6a6"/>
                </a:solidFill>
                <a:effectLst/>
                <a:uFillTx/>
                <a:latin typeface="Arial"/>
              </a:rPr>
              <a:t>than</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a </a:t>
            </a:r>
            <a:r>
              <a:rPr b="1" lang="nl-NL" sz="2000" spc="-11" strike="noStrike" u="none">
                <a:solidFill>
                  <a:srgbClr val="a6a6a6"/>
                </a:solidFill>
                <a:effectLst/>
                <a:uFillTx/>
                <a:latin typeface="Arial"/>
              </a:rPr>
              <a:t>t</a:t>
            </a:r>
            <a:r>
              <a:rPr b="1" lang="nl-NL" sz="2000" strike="noStrike" u="none">
                <a:solidFill>
                  <a:srgbClr val="a6a6a6"/>
                </a:solidFill>
                <a:effectLst/>
                <a:uFillTx/>
                <a:latin typeface="Arial"/>
              </a:rPr>
              <a:t>hre</a:t>
            </a:r>
            <a:r>
              <a:rPr b="1" lang="nl-NL" sz="2000" spc="6" strike="noStrike" u="none">
                <a:solidFill>
                  <a:srgbClr val="a6a6a6"/>
                </a:solidFill>
                <a:effectLst/>
                <a:uFillTx/>
                <a:latin typeface="Arial"/>
              </a:rPr>
              <a:t>s</a:t>
            </a:r>
            <a:r>
              <a:rPr b="1" lang="nl-NL" sz="2000" strike="noStrike" u="none">
                <a:solidFill>
                  <a:srgbClr val="a6a6a6"/>
                </a:solidFill>
                <a:effectLst/>
                <a:uFillTx/>
                <a:latin typeface="Arial"/>
              </a:rPr>
              <a:t>hold</a:t>
            </a:r>
            <a:r>
              <a:rPr b="1" lang="nl-NL" sz="2000" spc="-34" strike="noStrike" u="none">
                <a:solidFill>
                  <a:srgbClr val="a6a6a6"/>
                </a:solidFill>
                <a:effectLst/>
                <a:uFillTx/>
                <a:latin typeface="Arial"/>
              </a:rPr>
              <a:t> </a:t>
            </a:r>
            <a:r>
              <a:rPr b="1" lang="nl-NL" sz="2000" strike="noStrike" u="none">
                <a:solidFill>
                  <a:srgbClr val="a6a6a6"/>
                </a:solidFill>
                <a:effectLst/>
                <a:uFillTx/>
                <a:latin typeface="Arial"/>
              </a:rPr>
              <a:t>area</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of</a:t>
            </a:r>
            <a:r>
              <a:rPr b="1" lang="nl-NL" sz="2000" spc="-20" strike="noStrike" u="none">
                <a:solidFill>
                  <a:srgbClr val="a6a6a6"/>
                </a:solidFill>
                <a:effectLst/>
                <a:uFillTx/>
                <a:latin typeface="Arial"/>
              </a:rPr>
              <a:t> </a:t>
            </a:r>
            <a:r>
              <a:rPr b="1" lang="nl-NL" sz="2000" strike="noStrike" u="none">
                <a:solidFill>
                  <a:srgbClr val="a6a6a6"/>
                </a:solidFill>
                <a:effectLst/>
                <a:uFillTx/>
                <a:latin typeface="Arial"/>
              </a:rPr>
              <a:t>200</a:t>
            </a:r>
            <a:r>
              <a:rPr b="1" lang="nl-NL" sz="2000" spc="-14" strike="noStrike" u="none">
                <a:solidFill>
                  <a:srgbClr val="a6a6a6"/>
                </a:solidFill>
                <a:effectLst/>
                <a:uFillTx/>
                <a:latin typeface="Arial"/>
              </a:rPr>
              <a:t> </a:t>
            </a:r>
            <a:r>
              <a:rPr b="1" lang="nl-NL" sz="2000" spc="20" strike="noStrike" u="none">
                <a:solidFill>
                  <a:srgbClr val="a6a6a6"/>
                </a:solidFill>
                <a:effectLst/>
                <a:uFillTx/>
                <a:latin typeface="Arial"/>
              </a:rPr>
              <a:t>m</a:t>
            </a:r>
            <a:r>
              <a:rPr b="1" lang="nl-NL" sz="2000" spc="14" strike="noStrike" u="none" baseline="25000">
                <a:solidFill>
                  <a:srgbClr val="a6a6a6"/>
                </a:solidFill>
                <a:effectLst/>
                <a:uFillTx/>
                <a:latin typeface="Arial"/>
              </a:rPr>
              <a:t>2</a:t>
            </a:r>
            <a:r>
              <a:rPr b="1" lang="nl-NL" sz="2000" strike="noStrike" u="none" baseline="25000">
                <a:solidFill>
                  <a:srgbClr val="a6a6a6"/>
                </a:solidFill>
                <a:effectLst/>
                <a:uFillTx/>
                <a:latin typeface="Arial"/>
              </a:rPr>
              <a:t> </a:t>
            </a:r>
            <a:r>
              <a:rPr b="1" lang="nl-NL" sz="2000" spc="-269" strike="noStrike" u="none" baseline="25000">
                <a:solidFill>
                  <a:srgbClr val="a6a6a6"/>
                </a:solidFill>
                <a:effectLst/>
                <a:uFillTx/>
                <a:latin typeface="Arial"/>
              </a:rPr>
              <a:t> </a:t>
            </a:r>
            <a:r>
              <a:rPr b="1" lang="nl-NL" sz="2000" strike="noStrike" u="none">
                <a:solidFill>
                  <a:srgbClr val="a6a6a6"/>
                </a:solidFill>
                <a:effectLst/>
                <a:uFillTx/>
                <a:latin typeface="Arial"/>
              </a:rPr>
              <a:t>(using</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Blues</a:t>
            </a:r>
            <a:r>
              <a:rPr b="1" lang="nl-NL" sz="2000" spc="6" strike="noStrike" u="none">
                <a:solidFill>
                  <a:srgbClr val="a6a6a6"/>
                </a:solidFill>
                <a:effectLst/>
                <a:uFillTx/>
                <a:latin typeface="Arial"/>
              </a:rPr>
              <a:t>k</a:t>
            </a:r>
            <a:r>
              <a:rPr b="1" lang="nl-NL" sz="2000" strike="noStrike" u="none">
                <a:solidFill>
                  <a:srgbClr val="a6a6a6"/>
                </a:solidFill>
                <a:effectLst/>
                <a:uFillTx/>
                <a:latin typeface="Arial"/>
              </a:rPr>
              <a:t>y National</a:t>
            </a:r>
            <a:r>
              <a:rPr b="1" lang="nl-NL" sz="2000" spc="-54" strike="noStrike" u="none">
                <a:solidFill>
                  <a:srgbClr val="a6a6a6"/>
                </a:solidFill>
                <a:effectLst/>
                <a:uFillTx/>
                <a:latin typeface="Arial"/>
              </a:rPr>
              <a:t> </a:t>
            </a:r>
            <a:r>
              <a:rPr b="1" lang="nl-NL" sz="2000" spc="-74" strike="noStrike" u="none">
                <a:solidFill>
                  <a:srgbClr val="a6a6a6"/>
                </a:solidFill>
                <a:effectLst/>
                <a:uFillTx/>
                <a:latin typeface="Arial"/>
              </a:rPr>
              <a:t>T</a:t>
            </a:r>
            <a:r>
              <a:rPr b="1" lang="nl-NL" sz="2000" strike="noStrike" u="none">
                <a:solidFill>
                  <a:srgbClr val="a6a6a6"/>
                </a:solidFill>
                <a:effectLst/>
                <a:uFillTx/>
                <a:latin typeface="Arial"/>
              </a:rPr>
              <a:t>ree</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Map)</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on</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the</a:t>
            </a:r>
            <a:r>
              <a:rPr b="1" lang="nl-NL" sz="2000" spc="-20" strike="noStrike" u="none">
                <a:solidFill>
                  <a:srgbClr val="a6a6a6"/>
                </a:solidFill>
                <a:effectLst/>
                <a:uFillTx/>
                <a:latin typeface="Arial"/>
              </a:rPr>
              <a:t> </a:t>
            </a:r>
            <a:r>
              <a:rPr b="1" lang="nl-NL" sz="2000" strike="noStrike" u="none">
                <a:solidFill>
                  <a:srgbClr val="a6a6a6"/>
                </a:solidFill>
                <a:effectLst/>
                <a:uFillTx/>
                <a:latin typeface="Arial"/>
              </a:rPr>
              <a:t>a</a:t>
            </a:r>
            <a:r>
              <a:rPr b="1" lang="nl-NL" sz="2000" spc="6" strike="noStrike" u="none">
                <a:solidFill>
                  <a:srgbClr val="a6a6a6"/>
                </a:solidFill>
                <a:effectLst/>
                <a:uFillTx/>
                <a:latin typeface="Arial"/>
              </a:rPr>
              <a:t>s</a:t>
            </a:r>
            <a:r>
              <a:rPr b="1" lang="nl-NL" sz="2000" strike="noStrike" u="none">
                <a:solidFill>
                  <a:srgbClr val="a6a6a6"/>
                </a:solidFill>
                <a:effectLst/>
                <a:uFillTx/>
                <a:latin typeface="Arial"/>
              </a:rPr>
              <a:t>s</a:t>
            </a:r>
            <a:r>
              <a:rPr b="1" lang="nl-NL" sz="2000" spc="6" strike="noStrike" u="none">
                <a:solidFill>
                  <a:srgbClr val="a6a6a6"/>
                </a:solidFill>
                <a:effectLst/>
                <a:uFillTx/>
                <a:latin typeface="Arial"/>
              </a:rPr>
              <a:t>u</a:t>
            </a:r>
            <a:r>
              <a:rPr b="1" lang="nl-NL" sz="2000" strike="noStrike" u="none">
                <a:solidFill>
                  <a:srgbClr val="a6a6a6"/>
                </a:solidFill>
                <a:effectLst/>
                <a:uFillTx/>
                <a:latin typeface="Arial"/>
              </a:rPr>
              <a:t>mption</a:t>
            </a:r>
            <a:r>
              <a:rPr b="1" lang="nl-NL" sz="2000" spc="-45" strike="noStrike" u="none">
                <a:solidFill>
                  <a:srgbClr val="a6a6a6"/>
                </a:solidFill>
                <a:effectLst/>
                <a:uFillTx/>
                <a:latin typeface="Arial"/>
              </a:rPr>
              <a:t> </a:t>
            </a:r>
            <a:r>
              <a:rPr b="1" lang="nl-NL" sz="2000" strike="noStrike" u="none">
                <a:solidFill>
                  <a:srgbClr val="a6a6a6"/>
                </a:solidFill>
                <a:effectLst/>
                <a:uFillTx/>
                <a:latin typeface="Arial"/>
              </a:rPr>
              <a:t>that</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these</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provide</a:t>
            </a:r>
            <a:r>
              <a:rPr b="1" lang="nl-NL" sz="2000" spc="-20" strike="noStrike" u="none">
                <a:solidFill>
                  <a:srgbClr val="a6a6a6"/>
                </a:solidFill>
                <a:effectLst/>
                <a:uFillTx/>
                <a:latin typeface="Arial"/>
              </a:rPr>
              <a:t> </a:t>
            </a:r>
            <a:r>
              <a:rPr b="1" lang="nl-NL" sz="2000" strike="noStrike" u="none">
                <a:solidFill>
                  <a:srgbClr val="a6a6a6"/>
                </a:solidFill>
                <a:effectLst/>
                <a:uFillTx/>
                <a:latin typeface="Arial"/>
              </a:rPr>
              <a:t>a</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2dB</a:t>
            </a:r>
            <a:r>
              <a:rPr b="1" lang="nl-NL" sz="2000" spc="-6" strike="noStrike" u="none">
                <a:solidFill>
                  <a:srgbClr val="a6a6a6"/>
                </a:solidFill>
                <a:effectLst/>
                <a:uFillTx/>
                <a:latin typeface="Arial"/>
              </a:rPr>
              <a:t> </a:t>
            </a:r>
            <a:r>
              <a:rPr b="1" lang="nl-NL" sz="2000" strike="noStrike" u="none">
                <a:solidFill>
                  <a:srgbClr val="a6a6a6"/>
                </a:solidFill>
                <a:effectLst/>
                <a:uFillTx/>
                <a:latin typeface="Arial"/>
              </a:rPr>
              <a:t>noi</a:t>
            </a:r>
            <a:r>
              <a:rPr b="1" lang="nl-NL" sz="2000" spc="6" strike="noStrike" u="none">
                <a:solidFill>
                  <a:srgbClr val="a6a6a6"/>
                </a:solidFill>
                <a:effectLst/>
                <a:uFillTx/>
                <a:latin typeface="Arial"/>
              </a:rPr>
              <a:t>s</a:t>
            </a:r>
            <a:r>
              <a:rPr b="1" lang="nl-NL" sz="2000" strike="noStrike" u="none">
                <a:solidFill>
                  <a:srgbClr val="a6a6a6"/>
                </a:solidFill>
                <a:effectLst/>
                <a:uFillTx/>
                <a:latin typeface="Arial"/>
              </a:rPr>
              <a:t>e</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mi</a:t>
            </a:r>
            <a:r>
              <a:rPr b="1" lang="nl-NL" sz="2000" spc="-11" strike="noStrike" u="none">
                <a:solidFill>
                  <a:srgbClr val="a6a6a6"/>
                </a:solidFill>
                <a:effectLst/>
                <a:uFillTx/>
                <a:latin typeface="Arial"/>
              </a:rPr>
              <a:t>t</a:t>
            </a:r>
            <a:r>
              <a:rPr b="1" lang="nl-NL" sz="2000" strike="noStrike" u="none">
                <a:solidFill>
                  <a:srgbClr val="a6a6a6"/>
                </a:solidFill>
                <a:effectLst/>
                <a:uFillTx/>
                <a:latin typeface="Arial"/>
              </a:rPr>
              <a:t>igation</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s</a:t>
            </a:r>
            <a:r>
              <a:rPr b="1" lang="nl-NL" sz="2000" spc="6" strike="noStrike" u="none">
                <a:solidFill>
                  <a:srgbClr val="a6a6a6"/>
                </a:solidFill>
                <a:effectLst/>
                <a:uFillTx/>
                <a:latin typeface="Arial"/>
              </a:rPr>
              <a:t>e</a:t>
            </a:r>
            <a:r>
              <a:rPr b="1" lang="nl-NL" sz="2000" strike="noStrike" u="none">
                <a:solidFill>
                  <a:srgbClr val="a6a6a6"/>
                </a:solidFill>
                <a:effectLst/>
                <a:uFillTx/>
                <a:latin typeface="Arial"/>
              </a:rPr>
              <a:t>rvice</a:t>
            </a:r>
            <a:endParaRPr b="0" lang="nl-NL" sz="2000" strike="noStrike" u="none">
              <a:solidFill>
                <a:srgbClr val="000000"/>
              </a:solidFill>
              <a:effectLst/>
              <a:uFillTx/>
              <a:latin typeface="Arial"/>
            </a:endParaRPr>
          </a:p>
          <a:p>
            <a:pPr marL="527760" indent="-515160">
              <a:lnSpc>
                <a:spcPct val="100000"/>
              </a:lnSpc>
              <a:spcBef>
                <a:spcPts val="1069"/>
              </a:spcBef>
              <a:buClr>
                <a:srgbClr val="a6a6a6"/>
              </a:buClr>
              <a:buFont typeface="Arial"/>
              <a:buAutoNum type="romanLcParenR"/>
              <a:tabLst>
                <a:tab algn="l" pos="528480"/>
              </a:tabLst>
            </a:pPr>
            <a:r>
              <a:rPr b="1" lang="nl-NL" sz="2000" strike="noStrike" u="none">
                <a:solidFill>
                  <a:srgbClr val="a6a6a6"/>
                </a:solidFill>
                <a:effectLst/>
                <a:uFillTx/>
                <a:latin typeface="Arial"/>
              </a:rPr>
              <a:t>Calculate</a:t>
            </a:r>
            <a:r>
              <a:rPr b="1" lang="nl-NL" sz="2000" spc="-20" strike="noStrike" u="none">
                <a:solidFill>
                  <a:srgbClr val="a6a6a6"/>
                </a:solidFill>
                <a:effectLst/>
                <a:uFillTx/>
                <a:latin typeface="Arial"/>
              </a:rPr>
              <a:t> </a:t>
            </a:r>
            <a:r>
              <a:rPr b="1" lang="nl-NL" sz="2000" strike="noStrike" u="none">
                <a:solidFill>
                  <a:srgbClr val="a6a6a6"/>
                </a:solidFill>
                <a:effectLst/>
                <a:uFillTx/>
                <a:latin typeface="Arial"/>
              </a:rPr>
              <a:t>the</a:t>
            </a:r>
            <a:r>
              <a:rPr b="1" lang="nl-NL" sz="2000" spc="-20" strike="noStrike" u="none">
                <a:solidFill>
                  <a:srgbClr val="a6a6a6"/>
                </a:solidFill>
                <a:effectLst/>
                <a:uFillTx/>
                <a:latin typeface="Arial"/>
              </a:rPr>
              <a:t> </a:t>
            </a:r>
            <a:r>
              <a:rPr b="1" lang="nl-NL" sz="2000" strike="noStrike" u="none">
                <a:solidFill>
                  <a:srgbClr val="a6a6a6"/>
                </a:solidFill>
                <a:effectLst/>
                <a:uFillTx/>
                <a:latin typeface="Arial"/>
              </a:rPr>
              <a:t>urban</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areas</a:t>
            </a:r>
            <a:r>
              <a:rPr b="1" lang="nl-NL" sz="2000" spc="-34" strike="noStrike" u="none">
                <a:solidFill>
                  <a:srgbClr val="a6a6a6"/>
                </a:solidFill>
                <a:effectLst/>
                <a:uFillTx/>
                <a:latin typeface="Arial"/>
              </a:rPr>
              <a:t> </a:t>
            </a:r>
            <a:r>
              <a:rPr b="1" lang="nl-NL" sz="2000" strike="noStrike" u="none">
                <a:solidFill>
                  <a:srgbClr val="a6a6a6"/>
                </a:solidFill>
                <a:effectLst/>
                <a:uFillTx/>
                <a:latin typeface="Arial"/>
              </a:rPr>
              <a:t>potentially</a:t>
            </a:r>
            <a:r>
              <a:rPr b="1" lang="nl-NL" sz="2000" spc="-11" strike="noStrike" u="none">
                <a:solidFill>
                  <a:srgbClr val="a6a6a6"/>
                </a:solidFill>
                <a:effectLst/>
                <a:uFillTx/>
                <a:latin typeface="Arial"/>
              </a:rPr>
              <a:t> </a:t>
            </a:r>
            <a:r>
              <a:rPr b="1" lang="nl-NL" sz="2000" strike="noStrike" u="none">
                <a:solidFill>
                  <a:srgbClr val="a6a6a6"/>
                </a:solidFill>
                <a:effectLst/>
                <a:uFillTx/>
                <a:latin typeface="Arial"/>
              </a:rPr>
              <a:t>a</a:t>
            </a:r>
            <a:r>
              <a:rPr b="1" lang="nl-NL" sz="2000" spc="-45" strike="noStrike" u="none">
                <a:solidFill>
                  <a:srgbClr val="a6a6a6"/>
                </a:solidFill>
                <a:effectLst/>
                <a:uFillTx/>
                <a:latin typeface="Arial"/>
              </a:rPr>
              <a:t>f</a:t>
            </a:r>
            <a:r>
              <a:rPr b="1" lang="nl-NL" sz="2000" strike="noStrike" u="none">
                <a:solidFill>
                  <a:srgbClr val="a6a6a6"/>
                </a:solidFill>
                <a:effectLst/>
                <a:uFillTx/>
                <a:latin typeface="Arial"/>
              </a:rPr>
              <a:t>fected</a:t>
            </a:r>
            <a:r>
              <a:rPr b="1" lang="nl-NL" sz="2000" spc="-31" strike="noStrike" u="none">
                <a:solidFill>
                  <a:srgbClr val="a6a6a6"/>
                </a:solidFill>
                <a:effectLst/>
                <a:uFillTx/>
                <a:latin typeface="Arial"/>
              </a:rPr>
              <a:t> </a:t>
            </a:r>
            <a:r>
              <a:rPr b="1" lang="nl-NL" sz="2000" strike="noStrike" u="none">
                <a:solidFill>
                  <a:srgbClr val="a6a6a6"/>
                </a:solidFill>
                <a:effectLst/>
                <a:uFillTx/>
                <a:latin typeface="Arial"/>
              </a:rPr>
              <a:t>by</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those</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trees</a:t>
            </a:r>
            <a:r>
              <a:rPr b="1" lang="nl-NL" sz="2000" spc="-34" strike="noStrike" u="none">
                <a:solidFill>
                  <a:srgbClr val="a6a6a6"/>
                </a:solidFill>
                <a:effectLst/>
                <a:uFillTx/>
                <a:latin typeface="Arial"/>
              </a:rPr>
              <a:t> </a:t>
            </a:r>
            <a:r>
              <a:rPr b="1" lang="nl-NL" sz="2000" strike="noStrike" u="none">
                <a:solidFill>
                  <a:srgbClr val="a6a6a6"/>
                </a:solidFill>
                <a:effectLst/>
                <a:uFillTx/>
                <a:latin typeface="Arial"/>
              </a:rPr>
              <a:t>u</a:t>
            </a:r>
            <a:r>
              <a:rPr b="1" lang="nl-NL" sz="2000" spc="6" strike="noStrike" u="none">
                <a:solidFill>
                  <a:srgbClr val="a6a6a6"/>
                </a:solidFill>
                <a:effectLst/>
                <a:uFillTx/>
                <a:latin typeface="Arial"/>
              </a:rPr>
              <a:t>s</a:t>
            </a:r>
            <a:r>
              <a:rPr b="1" lang="nl-NL" sz="2000" strike="noStrike" u="none">
                <a:solidFill>
                  <a:srgbClr val="a6a6a6"/>
                </a:solidFill>
                <a:effectLst/>
                <a:uFillTx/>
                <a:latin typeface="Arial"/>
              </a:rPr>
              <a:t>ing</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s</a:t>
            </a:r>
            <a:r>
              <a:rPr b="1" lang="nl-NL" sz="2000" spc="6" strike="noStrike" u="none">
                <a:solidFill>
                  <a:srgbClr val="a6a6a6"/>
                </a:solidFill>
                <a:effectLst/>
                <a:uFillTx/>
                <a:latin typeface="Arial"/>
              </a:rPr>
              <a:t>p</a:t>
            </a:r>
            <a:r>
              <a:rPr b="1" lang="nl-NL" sz="2000" strike="noStrike" u="none">
                <a:solidFill>
                  <a:srgbClr val="a6a6a6"/>
                </a:solidFill>
                <a:effectLst/>
                <a:uFillTx/>
                <a:latin typeface="Arial"/>
              </a:rPr>
              <a:t>atial</a:t>
            </a:r>
            <a:r>
              <a:rPr b="1" lang="nl-NL" sz="2000" spc="-20" strike="noStrike" u="none">
                <a:solidFill>
                  <a:srgbClr val="a6a6a6"/>
                </a:solidFill>
                <a:effectLst/>
                <a:uFillTx/>
                <a:latin typeface="Arial"/>
              </a:rPr>
              <a:t> </a:t>
            </a:r>
            <a:r>
              <a:rPr b="1" lang="nl-NL" sz="2000" strike="noStrike" u="none">
                <a:solidFill>
                  <a:srgbClr val="a6a6a6"/>
                </a:solidFill>
                <a:effectLst/>
                <a:uFillTx/>
                <a:latin typeface="Arial"/>
              </a:rPr>
              <a:t>noi</a:t>
            </a:r>
            <a:r>
              <a:rPr b="1" lang="nl-NL" sz="2000" spc="6" strike="noStrike" u="none">
                <a:solidFill>
                  <a:srgbClr val="a6a6a6"/>
                </a:solidFill>
                <a:effectLst/>
                <a:uFillTx/>
                <a:latin typeface="Arial"/>
              </a:rPr>
              <a:t>s</a:t>
            </a:r>
            <a:r>
              <a:rPr b="1" lang="nl-NL" sz="2000" strike="noStrike" u="none">
                <a:solidFill>
                  <a:srgbClr val="a6a6a6"/>
                </a:solidFill>
                <a:effectLst/>
                <a:uFillTx/>
                <a:latin typeface="Arial"/>
              </a:rPr>
              <a:t>e</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maps for</a:t>
            </a:r>
            <a:r>
              <a:rPr b="1" lang="nl-NL" sz="2000" spc="-14" strike="noStrike" u="none">
                <a:solidFill>
                  <a:srgbClr val="a6a6a6"/>
                </a:solidFill>
                <a:effectLst/>
                <a:uFillTx/>
                <a:latin typeface="Arial"/>
              </a:rPr>
              <a:t> </a:t>
            </a:r>
            <a:r>
              <a:rPr b="1" lang="nl-NL" sz="2000" strike="noStrike" u="none">
                <a:solidFill>
                  <a:srgbClr val="a6a6a6"/>
                </a:solidFill>
                <a:effectLst/>
                <a:uFillTx/>
                <a:latin typeface="Arial"/>
              </a:rPr>
              <a:t>road</a:t>
            </a:r>
            <a:r>
              <a:rPr b="1" lang="nl-NL" sz="2000" spc="-26" strike="noStrike" u="none">
                <a:solidFill>
                  <a:srgbClr val="a6a6a6"/>
                </a:solidFill>
                <a:effectLst/>
                <a:uFillTx/>
                <a:latin typeface="Arial"/>
              </a:rPr>
              <a:t> </a:t>
            </a:r>
            <a:r>
              <a:rPr b="1" lang="nl-NL" sz="2000" strike="noStrike" u="none">
                <a:solidFill>
                  <a:srgbClr val="a6a6a6"/>
                </a:solidFill>
                <a:effectLst/>
                <a:uFillTx/>
                <a:latin typeface="Arial"/>
              </a:rPr>
              <a:t>noi</a:t>
            </a:r>
            <a:r>
              <a:rPr b="1" lang="nl-NL" sz="2000" spc="6" strike="noStrike" u="none">
                <a:solidFill>
                  <a:srgbClr val="a6a6a6"/>
                </a:solidFill>
                <a:effectLst/>
                <a:uFillTx/>
                <a:latin typeface="Arial"/>
              </a:rPr>
              <a:t>s</a:t>
            </a:r>
            <a:r>
              <a:rPr b="1" lang="nl-NL" sz="2000" strike="noStrike" u="none">
                <a:solidFill>
                  <a:srgbClr val="a6a6a6"/>
                </a:solidFill>
                <a:effectLst/>
                <a:uFillTx/>
                <a:latin typeface="Arial"/>
              </a:rPr>
              <a:t>e</a:t>
            </a:r>
            <a:endParaRPr b="0" lang="nl-NL" sz="2000" strike="noStrike" u="none">
              <a:solidFill>
                <a:srgbClr val="000000"/>
              </a:solidFill>
              <a:effectLst/>
              <a:uFillTx/>
              <a:latin typeface="Arial"/>
            </a:endParaRPr>
          </a:p>
          <a:p>
            <a:pPr marL="527760" indent="-515160">
              <a:lnSpc>
                <a:spcPct val="100000"/>
              </a:lnSpc>
              <a:spcBef>
                <a:spcPts val="1069"/>
              </a:spcBef>
              <a:buClr>
                <a:srgbClr val="a6a6a6"/>
              </a:buClr>
              <a:buFont typeface="Arial"/>
              <a:buAutoNum type="romanLcParenR"/>
              <a:tabLst>
                <a:tab algn="l" pos="528480"/>
              </a:tabLst>
            </a:pPr>
            <a:r>
              <a:rPr b="1" lang="nl-NL" sz="2000" strike="noStrike" u="none">
                <a:solidFill>
                  <a:schemeClr val="dk1"/>
                </a:solidFill>
                <a:effectLst/>
                <a:uFillTx/>
                <a:latin typeface="Arial"/>
              </a:rPr>
              <a:t>Identify the</a:t>
            </a:r>
            <a:r>
              <a:rPr b="1" lang="nl-NL" sz="2000" spc="-14" strike="noStrike" u="none">
                <a:solidFill>
                  <a:schemeClr val="dk1"/>
                </a:solidFill>
                <a:effectLst/>
                <a:uFillTx/>
                <a:latin typeface="Arial"/>
              </a:rPr>
              <a:t> </a:t>
            </a:r>
            <a:r>
              <a:rPr b="1" lang="nl-NL" sz="2000" strike="noStrike" u="none">
                <a:solidFill>
                  <a:schemeClr val="dk1"/>
                </a:solidFill>
                <a:effectLst/>
                <a:uFillTx/>
                <a:latin typeface="Arial"/>
              </a:rPr>
              <a:t>l</a:t>
            </a:r>
            <a:r>
              <a:rPr b="1" lang="nl-NL" sz="2000" spc="-11" strike="noStrike" u="none">
                <a:solidFill>
                  <a:schemeClr val="dk1"/>
                </a:solidFill>
                <a:effectLst/>
                <a:uFillTx/>
                <a:latin typeface="Arial"/>
              </a:rPr>
              <a:t>o</a:t>
            </a:r>
            <a:r>
              <a:rPr b="1" lang="nl-NL" sz="2000" strike="noStrike" u="none">
                <a:solidFill>
                  <a:schemeClr val="dk1"/>
                </a:solidFill>
                <a:effectLst/>
                <a:uFillTx/>
                <a:latin typeface="Arial"/>
              </a:rPr>
              <a:t>cation</a:t>
            </a:r>
            <a:r>
              <a:rPr b="1" lang="nl-NL" sz="2000" spc="14" strike="noStrike" u="none">
                <a:solidFill>
                  <a:schemeClr val="dk1"/>
                </a:solidFill>
                <a:effectLst/>
                <a:uFillTx/>
                <a:latin typeface="Arial"/>
              </a:rPr>
              <a:t> </a:t>
            </a:r>
            <a:r>
              <a:rPr b="1" lang="nl-NL" sz="2000" strike="noStrike" u="none">
                <a:solidFill>
                  <a:schemeClr val="dk1"/>
                </a:solidFill>
                <a:effectLst/>
                <a:uFillTx/>
                <a:latin typeface="Arial"/>
              </a:rPr>
              <a:t>of </a:t>
            </a:r>
            <a:r>
              <a:rPr b="1" lang="nl-NL" sz="2000" spc="-11" strike="noStrike" u="none">
                <a:solidFill>
                  <a:schemeClr val="dk1"/>
                </a:solidFill>
                <a:effectLst/>
                <a:uFillTx/>
                <a:latin typeface="Arial"/>
              </a:rPr>
              <a:t>b</a:t>
            </a:r>
            <a:r>
              <a:rPr b="1" lang="nl-NL" sz="2000" strike="noStrike" u="none">
                <a:solidFill>
                  <a:schemeClr val="dk1"/>
                </a:solidFill>
                <a:effectLst/>
                <a:uFillTx/>
                <a:latin typeface="Arial"/>
              </a:rPr>
              <a:t>en</a:t>
            </a:r>
            <a:r>
              <a:rPr b="1" lang="nl-NL" sz="2000" spc="-11" strike="noStrike" u="none">
                <a:solidFill>
                  <a:schemeClr val="dk1"/>
                </a:solidFill>
                <a:effectLst/>
                <a:uFillTx/>
                <a:latin typeface="Arial"/>
              </a:rPr>
              <a:t>e</a:t>
            </a:r>
            <a:r>
              <a:rPr b="1" lang="nl-NL" sz="2000" strike="noStrike" u="none">
                <a:solidFill>
                  <a:schemeClr val="dk1"/>
                </a:solidFill>
                <a:effectLst/>
                <a:uFillTx/>
                <a:latin typeface="Arial"/>
              </a:rPr>
              <a:t>ficiar</a:t>
            </a:r>
            <a:r>
              <a:rPr b="1" lang="nl-NL" sz="2000" spc="-11" strike="noStrike" u="none">
                <a:solidFill>
                  <a:schemeClr val="dk1"/>
                </a:solidFill>
                <a:effectLst/>
                <a:uFillTx/>
                <a:latin typeface="Arial"/>
              </a:rPr>
              <a:t>i</a:t>
            </a:r>
            <a:r>
              <a:rPr b="1" lang="nl-NL" sz="2000" strike="noStrike" u="none">
                <a:solidFill>
                  <a:schemeClr val="dk1"/>
                </a:solidFill>
                <a:effectLst/>
                <a:uFillTx/>
                <a:latin typeface="Arial"/>
              </a:rPr>
              <a:t>es</a:t>
            </a:r>
            <a:r>
              <a:rPr b="1" lang="nl-NL" sz="2000" spc="34" strike="noStrike" u="none">
                <a:solidFill>
                  <a:schemeClr val="dk1"/>
                </a:solidFill>
                <a:effectLst/>
                <a:uFillTx/>
                <a:latin typeface="Arial"/>
              </a:rPr>
              <a:t> </a:t>
            </a:r>
            <a:r>
              <a:rPr b="1" lang="nl-NL" sz="2000" strike="noStrike" u="none">
                <a:solidFill>
                  <a:schemeClr val="dk1"/>
                </a:solidFill>
                <a:effectLst/>
                <a:uFillTx/>
                <a:latin typeface="Arial"/>
              </a:rPr>
              <a:t>in</a:t>
            </a:r>
            <a:r>
              <a:rPr b="1" lang="nl-NL" sz="2000" spc="6" strike="noStrike" u="none">
                <a:solidFill>
                  <a:schemeClr val="dk1"/>
                </a:solidFill>
                <a:effectLst/>
                <a:uFillTx/>
                <a:latin typeface="Arial"/>
              </a:rPr>
              <a:t> </a:t>
            </a:r>
            <a:r>
              <a:rPr b="1" lang="nl-NL" sz="2000" strike="noStrike" u="none">
                <a:solidFill>
                  <a:schemeClr val="dk1"/>
                </a:solidFill>
                <a:effectLst/>
                <a:uFillTx/>
                <a:latin typeface="Arial"/>
              </a:rPr>
              <a:t>those zones us</a:t>
            </a:r>
            <a:r>
              <a:rPr b="1" lang="nl-NL" sz="2000" spc="-11" strike="noStrike" u="none">
                <a:solidFill>
                  <a:schemeClr val="dk1"/>
                </a:solidFill>
                <a:effectLst/>
                <a:uFillTx/>
                <a:latin typeface="Arial"/>
              </a:rPr>
              <a:t>i</a:t>
            </a:r>
            <a:r>
              <a:rPr b="1" lang="nl-NL" sz="2000" strike="noStrike" u="none">
                <a:solidFill>
                  <a:schemeClr val="dk1"/>
                </a:solidFill>
                <a:effectLst/>
                <a:uFillTx/>
                <a:latin typeface="Arial"/>
              </a:rPr>
              <a:t>ng</a:t>
            </a:r>
            <a:r>
              <a:rPr b="1" lang="nl-NL" sz="2000" spc="6" strike="noStrike" u="none">
                <a:solidFill>
                  <a:schemeClr val="dk1"/>
                </a:solidFill>
                <a:effectLst/>
                <a:uFillTx/>
                <a:latin typeface="Arial"/>
              </a:rPr>
              <a:t> </a:t>
            </a:r>
            <a:r>
              <a:rPr b="1" lang="nl-NL" sz="2000" strike="noStrike" u="none">
                <a:solidFill>
                  <a:schemeClr val="dk1"/>
                </a:solidFill>
                <a:effectLst/>
                <a:uFillTx/>
                <a:latin typeface="Arial"/>
              </a:rPr>
              <a:t>bu</a:t>
            </a:r>
            <a:r>
              <a:rPr b="1" lang="nl-NL" sz="2000" spc="-11" strike="noStrike" u="none">
                <a:solidFill>
                  <a:schemeClr val="dk1"/>
                </a:solidFill>
                <a:effectLst/>
                <a:uFillTx/>
                <a:latin typeface="Arial"/>
              </a:rPr>
              <a:t>i</a:t>
            </a:r>
            <a:r>
              <a:rPr b="1" lang="nl-NL" sz="2000" strike="noStrike" u="none">
                <a:solidFill>
                  <a:schemeClr val="dk1"/>
                </a:solidFill>
                <a:effectLst/>
                <a:uFillTx/>
                <a:latin typeface="Arial"/>
              </a:rPr>
              <a:t>l</a:t>
            </a:r>
            <a:r>
              <a:rPr b="1" lang="nl-NL" sz="2000" spc="-11" strike="noStrike" u="none">
                <a:solidFill>
                  <a:schemeClr val="dk1"/>
                </a:solidFill>
                <a:effectLst/>
                <a:uFillTx/>
                <a:latin typeface="Arial"/>
              </a:rPr>
              <a:t>d</a:t>
            </a:r>
            <a:r>
              <a:rPr b="1" lang="nl-NL" sz="2000" strike="noStrike" u="none">
                <a:solidFill>
                  <a:schemeClr val="dk1"/>
                </a:solidFill>
                <a:effectLst/>
                <a:uFillTx/>
                <a:latin typeface="Arial"/>
              </a:rPr>
              <a:t>i</a:t>
            </a:r>
            <a:r>
              <a:rPr b="1" lang="nl-NL" sz="2000" spc="-11" strike="noStrike" u="none">
                <a:solidFill>
                  <a:schemeClr val="dk1"/>
                </a:solidFill>
                <a:effectLst/>
                <a:uFillTx/>
                <a:latin typeface="Arial"/>
              </a:rPr>
              <a:t>n</a:t>
            </a:r>
            <a:r>
              <a:rPr b="1" lang="nl-NL" sz="2000" strike="noStrike" u="none">
                <a:solidFill>
                  <a:schemeClr val="dk1"/>
                </a:solidFill>
                <a:effectLst/>
                <a:uFillTx/>
                <a:latin typeface="Arial"/>
              </a:rPr>
              <a:t>g</a:t>
            </a:r>
            <a:r>
              <a:rPr b="1" lang="en-US" sz="2000" strike="noStrike" u="none">
                <a:solidFill>
                  <a:schemeClr val="dk1"/>
                </a:solidFill>
                <a:effectLst/>
                <a:uFillTx/>
                <a:latin typeface="Arial"/>
              </a:rPr>
              <a:t> </a:t>
            </a:r>
            <a:r>
              <a:rPr b="1" lang="nl-NL" sz="2000" strike="noStrike" u="none">
                <a:solidFill>
                  <a:schemeClr val="dk1"/>
                </a:solidFill>
                <a:effectLst/>
                <a:uFillTx/>
                <a:latin typeface="Arial"/>
              </a:rPr>
              <a:t>from</a:t>
            </a:r>
            <a:r>
              <a:rPr b="1" lang="nl-NL" sz="2000" spc="-26" strike="noStrike" u="none">
                <a:solidFill>
                  <a:schemeClr val="dk1"/>
                </a:solidFill>
                <a:effectLst/>
                <a:uFillTx/>
                <a:latin typeface="Arial"/>
              </a:rPr>
              <a:t> </a:t>
            </a:r>
            <a:r>
              <a:rPr b="1" lang="nl-NL" sz="2000" strike="noStrike" u="none">
                <a:solidFill>
                  <a:schemeClr val="dk1"/>
                </a:solidFill>
                <a:effectLst/>
                <a:uFillTx/>
                <a:latin typeface="Arial"/>
              </a:rPr>
              <a:t>OS</a:t>
            </a:r>
            <a:r>
              <a:rPr b="1" lang="nl-NL" sz="2000" spc="-6" strike="noStrike" u="none">
                <a:solidFill>
                  <a:schemeClr val="dk1"/>
                </a:solidFill>
                <a:effectLst/>
                <a:uFillTx/>
                <a:latin typeface="Arial"/>
              </a:rPr>
              <a:t> </a:t>
            </a:r>
            <a:r>
              <a:rPr b="1" lang="nl-NL" sz="2000" strike="noStrike" u="none">
                <a:solidFill>
                  <a:schemeClr val="dk1"/>
                </a:solidFill>
                <a:effectLst/>
                <a:uFillTx/>
                <a:latin typeface="Arial"/>
              </a:rPr>
              <a:t>Mastermap</a:t>
            </a:r>
            <a:endParaRPr b="0" lang="nl-NL" sz="2000" strike="noStrike" u="none">
              <a:solidFill>
                <a:srgbClr val="000000"/>
              </a:solidFill>
              <a:effectLst/>
              <a:uFillTx/>
              <a:latin typeface="Arial"/>
            </a:endParaRPr>
          </a:p>
        </p:txBody>
      </p:sp>
      <p:sp>
        <p:nvSpPr>
          <p:cNvPr id="154" name="PlaceHolder 2"/>
          <p:cNvSpPr>
            <a:spLocks noGrp="1"/>
          </p:cNvSpPr>
          <p:nvPr>
            <p:ph type="sldNum" idx="31"/>
          </p:nvPr>
        </p:nvSpPr>
        <p:spPr>
          <a:xfrm>
            <a:off x="8610480" y="6356160"/>
            <a:ext cx="2742840" cy="365400"/>
          </a:xfrm>
          <a:prstGeom prst="rect">
            <a:avLst/>
          </a:prstGeom>
          <a:noFill/>
          <a:ln w="0">
            <a:noFill/>
          </a:ln>
        </p:spPr>
        <p:txBody>
          <a:bodyPr lIns="0" rIns="0" tIns="0" bIns="0" anchor="ctr">
            <a:spAutoFit/>
          </a:bodyPr>
          <a:lstStyle>
            <a:lvl1pPr marL="12600" indent="0" algn="r">
              <a:lnSpc>
                <a:spcPct val="100000"/>
              </a:lnSpc>
              <a:spcBef>
                <a:spcPts val="901"/>
              </a:spcBef>
              <a:buNone/>
              <a:defRPr b="1" lang="nl-NL" sz="1800" spc="-14" strike="noStrike" u="none">
                <a:solidFill>
                  <a:schemeClr val="dk1"/>
                </a:solidFill>
                <a:effectLst/>
                <a:uFillTx/>
                <a:latin typeface="Trebuchet MS"/>
              </a:defRPr>
            </a:lvl1pPr>
          </a:lstStyle>
          <a:p>
            <a:pPr marL="12600" indent="0" algn="r">
              <a:lnSpc>
                <a:spcPct val="100000"/>
              </a:lnSpc>
              <a:spcBef>
                <a:spcPts val="901"/>
              </a:spcBef>
              <a:buNone/>
            </a:pPr>
            <a:r>
              <a:rPr b="1" lang="nl-NL" sz="1800" spc="-14" strike="noStrike" u="none">
                <a:solidFill>
                  <a:schemeClr val="dk1"/>
                </a:solidFill>
                <a:effectLst/>
                <a:uFillTx/>
                <a:latin typeface="Trebuchet MS"/>
              </a:rPr>
              <a:t>e</a:t>
            </a:r>
            <a:r>
              <a:rPr b="1" lang="nl-NL" sz="1800" spc="-20" strike="noStrike" u="none">
                <a:solidFill>
                  <a:schemeClr val="dk1"/>
                </a:solidFill>
                <a:effectLst/>
                <a:uFillTx/>
                <a:latin typeface="Trebuchet MS"/>
              </a:rPr>
              <a:t>f</a:t>
            </a:r>
            <a:r>
              <a:rPr b="1" lang="nl-NL" sz="1800" spc="-6" strike="noStrike" u="none">
                <a:solidFill>
                  <a:schemeClr val="dk1"/>
                </a:solidFill>
                <a:effectLst/>
                <a:uFillTx/>
                <a:latin typeface="Trebuchet MS"/>
              </a:rPr>
              <a:t>t</a:t>
            </a:r>
            <a:r>
              <a:rPr b="1" lang="nl-NL" sz="1800" spc="-11" strike="noStrike" u="none">
                <a:solidFill>
                  <a:schemeClr val="dk1"/>
                </a:solidFill>
                <a:effectLst/>
                <a:uFillTx/>
                <a:latin typeface="Trebuchet MS"/>
              </a:rPr>
              <a:t>ec</a:t>
            </a:r>
            <a:r>
              <a:rPr b="1" lang="nl-NL" sz="1800" spc="11" strike="noStrike" u="none">
                <a:solidFill>
                  <a:schemeClr val="dk1"/>
                </a:solidFill>
                <a:effectLst/>
                <a:uFillTx/>
                <a:latin typeface="Trebuchet MS"/>
              </a:rPr>
              <a:t> </a:t>
            </a:r>
            <a:r>
              <a:rPr b="0" lang="nl-NL" sz="1800" strike="noStrike" u="none">
                <a:solidFill>
                  <a:srgbClr val="000000"/>
                </a:solidFill>
                <a:effectLst/>
                <a:uFillTx/>
                <a:latin typeface="Trebuchet MS"/>
              </a:rPr>
              <a:t>| </a:t>
            </a:r>
            <a:fld id="{DD963D13-547F-46E2-AA0A-8574D364570C}" type="slidenum">
              <a:rPr b="0" lang="nl-NL" sz="1400" strike="noStrike" u="none">
                <a:solidFill>
                  <a:srgbClr val="000000"/>
                </a:solidFill>
                <a:effectLst/>
                <a:uFillTx/>
                <a:latin typeface="Trebuchet MS"/>
              </a:rPr>
              <a:t>&lt;nummer&gt;</a:t>
            </a:fld>
            <a:endParaRPr b="0" lang="nl-NL" sz="14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sldNum" idx="32"/>
          </p:nvPr>
        </p:nvSpPr>
        <p:spPr>
          <a:xfrm>
            <a:off x="8610480" y="6356160"/>
            <a:ext cx="2742840" cy="365400"/>
          </a:xfrm>
          <a:prstGeom prst="rect">
            <a:avLst/>
          </a:prstGeom>
          <a:noFill/>
          <a:ln w="0">
            <a:noFill/>
          </a:ln>
        </p:spPr>
        <p:txBody>
          <a:bodyPr lIns="0" rIns="0" tIns="0" bIns="0" anchor="ctr">
            <a:spAutoFit/>
          </a:bodyPr>
          <a:lstStyle>
            <a:lvl1pPr marL="12600" indent="0" algn="r">
              <a:lnSpc>
                <a:spcPct val="100000"/>
              </a:lnSpc>
              <a:spcBef>
                <a:spcPts val="901"/>
              </a:spcBef>
              <a:buNone/>
              <a:defRPr b="1" lang="nl-NL" sz="1800" spc="-14" strike="noStrike" u="none">
                <a:solidFill>
                  <a:schemeClr val="dk1"/>
                </a:solidFill>
                <a:effectLst/>
                <a:uFillTx/>
                <a:latin typeface="Trebuchet MS"/>
              </a:defRPr>
            </a:lvl1pPr>
          </a:lstStyle>
          <a:p>
            <a:pPr marL="12600" indent="0" algn="r">
              <a:lnSpc>
                <a:spcPct val="100000"/>
              </a:lnSpc>
              <a:spcBef>
                <a:spcPts val="901"/>
              </a:spcBef>
              <a:buNone/>
            </a:pPr>
            <a:r>
              <a:rPr b="1" lang="nl-NL" sz="1800" spc="-14" strike="noStrike" u="none">
                <a:solidFill>
                  <a:schemeClr val="dk1"/>
                </a:solidFill>
                <a:effectLst/>
                <a:uFillTx/>
                <a:latin typeface="Trebuchet MS"/>
              </a:rPr>
              <a:t>e</a:t>
            </a:r>
            <a:r>
              <a:rPr b="1" lang="nl-NL" sz="1800" spc="-20" strike="noStrike" u="none">
                <a:solidFill>
                  <a:schemeClr val="dk1"/>
                </a:solidFill>
                <a:effectLst/>
                <a:uFillTx/>
                <a:latin typeface="Trebuchet MS"/>
              </a:rPr>
              <a:t>f</a:t>
            </a:r>
            <a:r>
              <a:rPr b="1" lang="nl-NL" sz="1800" spc="-6" strike="noStrike" u="none">
                <a:solidFill>
                  <a:schemeClr val="dk1"/>
                </a:solidFill>
                <a:effectLst/>
                <a:uFillTx/>
                <a:latin typeface="Trebuchet MS"/>
              </a:rPr>
              <a:t>t</a:t>
            </a:r>
            <a:r>
              <a:rPr b="1" lang="nl-NL" sz="1800" spc="-11" strike="noStrike" u="none">
                <a:solidFill>
                  <a:schemeClr val="dk1"/>
                </a:solidFill>
                <a:effectLst/>
                <a:uFillTx/>
                <a:latin typeface="Trebuchet MS"/>
              </a:rPr>
              <a:t>ec</a:t>
            </a:r>
            <a:r>
              <a:rPr b="1" lang="nl-NL" sz="1800" spc="11" strike="noStrike" u="none">
                <a:solidFill>
                  <a:schemeClr val="dk1"/>
                </a:solidFill>
                <a:effectLst/>
                <a:uFillTx/>
                <a:latin typeface="Trebuchet MS"/>
              </a:rPr>
              <a:t> </a:t>
            </a:r>
            <a:r>
              <a:rPr b="0" lang="nl-NL" sz="1800" strike="noStrike" u="none">
                <a:solidFill>
                  <a:srgbClr val="000000"/>
                </a:solidFill>
                <a:effectLst/>
                <a:uFillTx/>
                <a:latin typeface="Trebuchet MS"/>
              </a:rPr>
              <a:t>| </a:t>
            </a:r>
            <a:fld id="{BB6FBC7D-37E0-43E1-9A9D-D276997361CB}" type="slidenum">
              <a:rPr b="0" lang="nl-NL" sz="1400" strike="noStrike" u="none">
                <a:solidFill>
                  <a:srgbClr val="000000"/>
                </a:solidFill>
                <a:effectLst/>
                <a:uFillTx/>
                <a:latin typeface="Trebuchet MS"/>
              </a:rPr>
              <a:t>&lt;nummer&gt;</a:t>
            </a:fld>
            <a:endParaRPr b="0" lang="nl-NL" sz="1400" strike="noStrike" u="none">
              <a:solidFill>
                <a:srgbClr val="000000"/>
              </a:solidFill>
              <a:effectLst/>
              <a:uFillTx/>
              <a:latin typeface="Times New Roman"/>
            </a:endParaRPr>
          </a:p>
        </p:txBody>
      </p:sp>
      <p:sp>
        <p:nvSpPr>
          <p:cNvPr id="156" name="PlaceHolder 2"/>
          <p:cNvSpPr>
            <a:spLocks noGrp="1"/>
          </p:cNvSpPr>
          <p:nvPr>
            <p:ph type="title"/>
          </p:nvPr>
        </p:nvSpPr>
        <p:spPr>
          <a:xfrm>
            <a:off x="954720" y="457200"/>
            <a:ext cx="10077120" cy="457560"/>
          </a:xfrm>
          <a:prstGeom prst="rect">
            <a:avLst/>
          </a:prstGeom>
          <a:noFill/>
          <a:ln w="0">
            <a:noFill/>
          </a:ln>
        </p:spPr>
        <p:txBody>
          <a:bodyPr numCol="1" spcCol="0" lIns="0" rIns="0" tIns="0" bIns="0" anchor="t">
            <a:spAutoFit/>
          </a:bodyPr>
          <a:p>
            <a:pPr marL="12600" indent="0" defTabSz="642960">
              <a:lnSpc>
                <a:spcPct val="100000"/>
              </a:lnSpc>
              <a:buNone/>
            </a:pPr>
            <a:r>
              <a:rPr b="1" lang="nl-NL" sz="2800" spc="-26" strike="noStrike" u="none">
                <a:solidFill>
                  <a:srgbClr val="058ba1"/>
                </a:solidFill>
                <a:effectLst/>
                <a:uFillTx/>
                <a:latin typeface="Arial"/>
              </a:rPr>
              <a:t>MAN</a:t>
            </a:r>
            <a:r>
              <a:rPr b="1" lang="nl-NL" sz="2800" spc="-34" strike="noStrike" u="none">
                <a:solidFill>
                  <a:srgbClr val="058ba1"/>
                </a:solidFill>
                <a:effectLst/>
                <a:uFillTx/>
                <a:latin typeface="Arial"/>
              </a:rPr>
              <a:t>C</a:t>
            </a:r>
            <a:r>
              <a:rPr b="1" lang="nl-NL" sz="2800" spc="-20" strike="noStrike" u="none">
                <a:solidFill>
                  <a:srgbClr val="058ba1"/>
                </a:solidFill>
                <a:effectLst/>
                <a:uFillTx/>
                <a:latin typeface="Arial"/>
              </a:rPr>
              <a:t>HE</a:t>
            </a:r>
            <a:r>
              <a:rPr b="1" lang="nl-NL" sz="2800" spc="-34" strike="noStrike" u="none">
                <a:solidFill>
                  <a:srgbClr val="058ba1"/>
                </a:solidFill>
                <a:effectLst/>
                <a:uFillTx/>
                <a:latin typeface="Arial"/>
              </a:rPr>
              <a:t>S</a:t>
            </a:r>
            <a:r>
              <a:rPr b="1" lang="nl-NL" sz="2800" spc="-20" strike="noStrike" u="none">
                <a:solidFill>
                  <a:srgbClr val="058ba1"/>
                </a:solidFill>
                <a:effectLst/>
                <a:uFillTx/>
                <a:latin typeface="Arial"/>
              </a:rPr>
              <a:t>TER</a:t>
            </a:r>
            <a:r>
              <a:rPr b="1" lang="nl-NL" sz="2800" spc="45" strike="noStrike" u="none">
                <a:solidFill>
                  <a:srgbClr val="058ba1"/>
                </a:solidFill>
                <a:effectLst/>
                <a:uFillTx/>
                <a:latin typeface="Arial"/>
              </a:rPr>
              <a:t> </a:t>
            </a:r>
            <a:r>
              <a:rPr b="1" lang="nl-NL" sz="2800" spc="-26" strike="noStrike" u="none">
                <a:solidFill>
                  <a:srgbClr val="058ba1"/>
                </a:solidFill>
                <a:effectLst/>
                <a:uFillTx/>
                <a:latin typeface="Arial"/>
              </a:rPr>
              <a:t>URB</a:t>
            </a:r>
            <a:r>
              <a:rPr b="1" lang="nl-NL" sz="2800" spc="-40" strike="noStrike" u="none">
                <a:solidFill>
                  <a:srgbClr val="058ba1"/>
                </a:solidFill>
                <a:effectLst/>
                <a:uFillTx/>
                <a:latin typeface="Arial"/>
              </a:rPr>
              <a:t>A</a:t>
            </a:r>
            <a:r>
              <a:rPr b="1" lang="nl-NL" sz="2800" spc="-26" strike="noStrike" u="none">
                <a:solidFill>
                  <a:srgbClr val="058ba1"/>
                </a:solidFill>
                <a:effectLst/>
                <a:uFillTx/>
                <a:latin typeface="Arial"/>
              </a:rPr>
              <a:t>N</a:t>
            </a:r>
            <a:r>
              <a:rPr b="1" lang="nl-NL" sz="2800" spc="40" strike="noStrike" u="none">
                <a:solidFill>
                  <a:srgbClr val="058ba1"/>
                </a:solidFill>
                <a:effectLst/>
                <a:uFillTx/>
                <a:latin typeface="Arial"/>
              </a:rPr>
              <a:t> </a:t>
            </a:r>
            <a:r>
              <a:rPr b="1" lang="nl-NL" sz="2800" spc="-26" strike="noStrike" u="none">
                <a:solidFill>
                  <a:srgbClr val="058ba1"/>
                </a:solidFill>
                <a:effectLst/>
                <a:uFillTx/>
                <a:latin typeface="Arial"/>
              </a:rPr>
              <a:t>NCA</a:t>
            </a:r>
            <a:r>
              <a:rPr b="1" lang="nl-NL" sz="2800" spc="-85" strike="noStrike" u="none">
                <a:solidFill>
                  <a:srgbClr val="058ba1"/>
                </a:solidFill>
                <a:effectLst/>
                <a:uFillTx/>
                <a:latin typeface="Arial"/>
              </a:rPr>
              <a:t> </a:t>
            </a:r>
            <a:r>
              <a:rPr b="1" lang="nl-NL" sz="2800" spc="-20" strike="noStrike" u="none">
                <a:solidFill>
                  <a:srgbClr val="058ba1"/>
                </a:solidFill>
                <a:effectLst/>
                <a:uFillTx/>
                <a:latin typeface="Arial"/>
              </a:rPr>
              <a:t>–</a:t>
            </a:r>
            <a:r>
              <a:rPr b="1" lang="nl-NL" sz="2800" spc="6" strike="noStrike" u="none">
                <a:solidFill>
                  <a:srgbClr val="058ba1"/>
                </a:solidFill>
                <a:effectLst/>
                <a:uFillTx/>
                <a:latin typeface="Arial"/>
              </a:rPr>
              <a:t> </a:t>
            </a:r>
            <a:r>
              <a:rPr b="1" lang="nl-NL" sz="2800" spc="-26" strike="noStrike" u="none">
                <a:solidFill>
                  <a:srgbClr val="058ba1"/>
                </a:solidFill>
                <a:effectLst/>
                <a:uFillTx/>
                <a:latin typeface="Arial"/>
              </a:rPr>
              <a:t>P</a:t>
            </a:r>
            <a:r>
              <a:rPr b="1" lang="nl-NL" sz="2800" spc="-20" strike="noStrike" u="none">
                <a:solidFill>
                  <a:srgbClr val="058ba1"/>
                </a:solidFill>
                <a:effectLst/>
                <a:uFillTx/>
                <a:latin typeface="Arial"/>
              </a:rPr>
              <a:t>h</a:t>
            </a:r>
            <a:r>
              <a:rPr b="1" lang="nl-NL" sz="2800" spc="-54" strike="noStrike" u="none">
                <a:solidFill>
                  <a:srgbClr val="058ba1"/>
                </a:solidFill>
                <a:effectLst/>
                <a:uFillTx/>
                <a:latin typeface="Arial"/>
              </a:rPr>
              <a:t>y</a:t>
            </a:r>
            <a:r>
              <a:rPr b="1" lang="nl-NL" sz="2800" spc="-14" strike="noStrike" u="none">
                <a:solidFill>
                  <a:srgbClr val="058ba1"/>
                </a:solidFill>
                <a:effectLst/>
                <a:uFillTx/>
                <a:latin typeface="Arial"/>
              </a:rPr>
              <a:t>si</a:t>
            </a:r>
            <a:r>
              <a:rPr b="1" lang="nl-NL" sz="2800" spc="-11" strike="noStrike" u="none">
                <a:solidFill>
                  <a:srgbClr val="058ba1"/>
                </a:solidFill>
                <a:effectLst/>
                <a:uFillTx/>
                <a:latin typeface="Arial"/>
              </a:rPr>
              <a:t>c</a:t>
            </a:r>
            <a:r>
              <a:rPr b="1" lang="nl-NL" sz="2800" spc="-14" strike="noStrike" u="none">
                <a:solidFill>
                  <a:srgbClr val="058ba1"/>
                </a:solidFill>
                <a:effectLst/>
                <a:uFillTx/>
                <a:latin typeface="Arial"/>
              </a:rPr>
              <a:t>al</a:t>
            </a:r>
            <a:r>
              <a:rPr b="1" lang="nl-NL" sz="2800" spc="40" strike="noStrike" u="none">
                <a:solidFill>
                  <a:srgbClr val="058ba1"/>
                </a:solidFill>
                <a:effectLst/>
                <a:uFillTx/>
                <a:latin typeface="Arial"/>
              </a:rPr>
              <a:t> </a:t>
            </a:r>
            <a:r>
              <a:rPr b="1" lang="nl-NL" sz="2800" spc="-20" strike="noStrike" u="none">
                <a:solidFill>
                  <a:srgbClr val="058ba1"/>
                </a:solidFill>
                <a:effectLst/>
                <a:uFillTx/>
                <a:latin typeface="Arial"/>
              </a:rPr>
              <a:t>u</a:t>
            </a:r>
            <a:r>
              <a:rPr b="1" lang="nl-NL" sz="2800" spc="-31" strike="noStrike" u="none">
                <a:solidFill>
                  <a:srgbClr val="058ba1"/>
                </a:solidFill>
                <a:effectLst/>
                <a:uFillTx/>
                <a:latin typeface="Arial"/>
              </a:rPr>
              <a:t>n</a:t>
            </a:r>
            <a:r>
              <a:rPr b="1" lang="nl-NL" sz="2800" spc="-14" strike="noStrike" u="none">
                <a:solidFill>
                  <a:srgbClr val="058ba1"/>
                </a:solidFill>
                <a:effectLst/>
                <a:uFillTx/>
                <a:latin typeface="Arial"/>
              </a:rPr>
              <a:t>its</a:t>
            </a:r>
            <a:endParaRPr b="0" lang="nl-NL" sz="2800" strike="noStrike" u="none">
              <a:solidFill>
                <a:schemeClr val="dk1"/>
              </a:solidFill>
              <a:effectLst/>
              <a:uFillTx/>
              <a:latin typeface="Arial"/>
            </a:endParaRPr>
          </a:p>
        </p:txBody>
      </p:sp>
      <p:graphicFrame>
        <p:nvGraphicFramePr>
          <p:cNvPr id="157" name="object 2"/>
          <p:cNvGraphicFramePr/>
          <p:nvPr/>
        </p:nvGraphicFramePr>
        <p:xfrm>
          <a:off x="785880" y="1074960"/>
          <a:ext cx="10567800" cy="5732640"/>
        </p:xfrm>
        <a:graphic>
          <a:graphicData uri="http://schemas.openxmlformats.org/drawingml/2006/table">
            <a:tbl>
              <a:tblPr/>
              <a:tblGrid>
                <a:gridCol w="2538360"/>
                <a:gridCol w="964800"/>
                <a:gridCol w="2312280"/>
                <a:gridCol w="2312280"/>
                <a:gridCol w="2439000"/>
              </a:tblGrid>
              <a:tr h="524160">
                <a:tc>
                  <a:txBody>
                    <a:bodyPr lIns="0" rIns="0" tIns="0" bIns="0" anchor="t">
                      <a:noAutofit/>
                    </a:bodyPr>
                    <a:p>
                      <a:pPr marL="10080" defTabSz="914400">
                        <a:lnSpc>
                          <a:spcPct val="100000"/>
                        </a:lnSpc>
                      </a:pPr>
                      <a:r>
                        <a:rPr b="1" lang="nl-NL" sz="1600" strike="noStrike" u="none">
                          <a:solidFill>
                            <a:srgbClr val="003c64"/>
                          </a:solidFill>
                          <a:effectLst/>
                          <a:uFillTx/>
                          <a:latin typeface="Arial"/>
                        </a:rPr>
                        <a:t>Nat</a:t>
                      </a:r>
                      <a:r>
                        <a:rPr b="1" lang="nl-NL" sz="1600" spc="-11" strike="noStrike" u="none">
                          <a:solidFill>
                            <a:srgbClr val="003c64"/>
                          </a:solidFill>
                          <a:effectLst/>
                          <a:uFillTx/>
                          <a:latin typeface="Arial"/>
                        </a:rPr>
                        <a:t>u</a:t>
                      </a:r>
                      <a:r>
                        <a:rPr b="1" lang="nl-NL" sz="1600" strike="noStrike" u="none">
                          <a:solidFill>
                            <a:srgbClr val="003c64"/>
                          </a:solidFill>
                          <a:effectLst/>
                          <a:uFillTx/>
                          <a:latin typeface="Arial"/>
                        </a:rPr>
                        <a:t>ral</a:t>
                      </a:r>
                      <a:r>
                        <a:rPr b="1" lang="nl-NL" sz="1600" spc="26" strike="noStrike" u="none">
                          <a:solidFill>
                            <a:srgbClr val="003c64"/>
                          </a:solidFill>
                          <a:effectLst/>
                          <a:uFillTx/>
                          <a:latin typeface="Arial"/>
                        </a:rPr>
                        <a:t> </a:t>
                      </a:r>
                      <a:r>
                        <a:rPr b="1" lang="nl-NL" sz="1600" strike="noStrike" u="none">
                          <a:solidFill>
                            <a:srgbClr val="003c64"/>
                          </a:solidFill>
                          <a:effectLst/>
                          <a:uFillTx/>
                          <a:latin typeface="Arial"/>
                        </a:rPr>
                        <a:t>capi</a:t>
                      </a:r>
                      <a:r>
                        <a:rPr b="1" lang="nl-NL" sz="1600" spc="-6" strike="noStrike" u="none">
                          <a:solidFill>
                            <a:srgbClr val="003c64"/>
                          </a:solidFill>
                          <a:effectLst/>
                          <a:uFillTx/>
                          <a:latin typeface="Arial"/>
                        </a:rPr>
                        <a:t>t</a:t>
                      </a:r>
                      <a:r>
                        <a:rPr b="1" lang="nl-NL" sz="1600" strike="noStrike" u="none">
                          <a:solidFill>
                            <a:srgbClr val="003c64"/>
                          </a:solidFill>
                          <a:effectLst/>
                          <a:uFillTx/>
                          <a:latin typeface="Arial"/>
                        </a:rPr>
                        <a:t>al</a:t>
                      </a:r>
                      <a:r>
                        <a:rPr b="1" lang="nl-NL" sz="1600" spc="20" strike="noStrike" u="none">
                          <a:solidFill>
                            <a:srgbClr val="003c64"/>
                          </a:solidFill>
                          <a:effectLst/>
                          <a:uFillTx/>
                          <a:latin typeface="Arial"/>
                        </a:rPr>
                        <a:t> </a:t>
                      </a:r>
                      <a:r>
                        <a:rPr b="1" lang="nl-NL" sz="1600" strike="noStrike" u="none">
                          <a:solidFill>
                            <a:srgbClr val="003c64"/>
                          </a:solidFill>
                          <a:effectLst/>
                          <a:uFillTx/>
                          <a:latin typeface="Arial"/>
                        </a:rPr>
                        <a:t>be</a:t>
                      </a:r>
                      <a:r>
                        <a:rPr b="1" lang="nl-NL" sz="1600" spc="-11" strike="noStrike" u="none">
                          <a:solidFill>
                            <a:srgbClr val="003c64"/>
                          </a:solidFill>
                          <a:effectLst/>
                          <a:uFillTx/>
                          <a:latin typeface="Arial"/>
                        </a:rPr>
                        <a:t>n</a:t>
                      </a:r>
                      <a:r>
                        <a:rPr b="1" lang="nl-NL" sz="1600" strike="noStrike" u="none">
                          <a:solidFill>
                            <a:srgbClr val="003c64"/>
                          </a:solidFill>
                          <a:effectLst/>
                          <a:uFillTx/>
                          <a:latin typeface="Arial"/>
                        </a:rPr>
                        <a:t>efit</a:t>
                      </a:r>
                      <a:endParaRPr b="0" lang="nl-NL" sz="16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9bba58"/>
                    </a:solidFill>
                  </a:tcPr>
                </a:tc>
                <a:tc gridSpan="2">
                  <a:txBody>
                    <a:bodyPr lIns="0" rIns="0" tIns="0" bIns="0" anchor="t">
                      <a:noAutofit/>
                    </a:bodyPr>
                    <a:p>
                      <a:pPr algn="ctr" defTabSz="914400">
                        <a:lnSpc>
                          <a:spcPct val="100000"/>
                        </a:lnSpc>
                      </a:pPr>
                      <a:r>
                        <a:rPr b="1" lang="nl-NL" sz="1600" strike="noStrike" u="none">
                          <a:solidFill>
                            <a:srgbClr val="003c64"/>
                          </a:solidFill>
                          <a:effectLst/>
                          <a:uFillTx/>
                          <a:latin typeface="Arial"/>
                        </a:rPr>
                        <a:t>In</a:t>
                      </a:r>
                      <a:r>
                        <a:rPr b="1" lang="nl-NL" sz="1600" spc="-11" strike="noStrike" u="none">
                          <a:solidFill>
                            <a:srgbClr val="003c64"/>
                          </a:solidFill>
                          <a:effectLst/>
                          <a:uFillTx/>
                          <a:latin typeface="Arial"/>
                        </a:rPr>
                        <a:t>d</a:t>
                      </a:r>
                      <a:r>
                        <a:rPr b="1" lang="nl-NL" sz="1600" strike="noStrike" u="none">
                          <a:solidFill>
                            <a:srgbClr val="003c64"/>
                          </a:solidFill>
                          <a:effectLst/>
                          <a:uFillTx/>
                          <a:latin typeface="Arial"/>
                        </a:rPr>
                        <a:t>icat</a:t>
                      </a:r>
                      <a:r>
                        <a:rPr b="1" lang="nl-NL" sz="1600" spc="-6" strike="noStrike" u="none">
                          <a:solidFill>
                            <a:srgbClr val="003c64"/>
                          </a:solidFill>
                          <a:effectLst/>
                          <a:uFillTx/>
                          <a:latin typeface="Arial"/>
                        </a:rPr>
                        <a:t>o</a:t>
                      </a:r>
                      <a:r>
                        <a:rPr b="1" lang="nl-NL" sz="1600" strike="noStrike" u="none">
                          <a:solidFill>
                            <a:srgbClr val="003c64"/>
                          </a:solidFill>
                          <a:effectLst/>
                          <a:uFillTx/>
                          <a:latin typeface="Arial"/>
                        </a:rPr>
                        <a:t>r</a:t>
                      </a:r>
                      <a:endParaRPr b="0" lang="nl-NL" sz="16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9bba58"/>
                    </a:solidFill>
                  </a:tcPr>
                </a:tc>
                <a:tc h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2520" algn="ctr" defTabSz="914400">
                        <a:lnSpc>
                          <a:spcPct val="100000"/>
                        </a:lnSpc>
                      </a:pPr>
                      <a:r>
                        <a:rPr b="1" lang="nl-NL" sz="1600" spc="-51" strike="noStrike" u="none">
                          <a:solidFill>
                            <a:srgbClr val="003c64"/>
                          </a:solidFill>
                          <a:effectLst/>
                          <a:uFillTx/>
                          <a:latin typeface="Arial"/>
                        </a:rPr>
                        <a:t>A</a:t>
                      </a:r>
                      <a:r>
                        <a:rPr b="1" lang="nl-NL" sz="1600" strike="noStrike" u="none">
                          <a:solidFill>
                            <a:srgbClr val="003c64"/>
                          </a:solidFill>
                          <a:effectLst/>
                          <a:uFillTx/>
                          <a:latin typeface="Arial"/>
                        </a:rPr>
                        <a:t>m</a:t>
                      </a:r>
                      <a:r>
                        <a:rPr b="1" lang="nl-NL" sz="1600" spc="-11" strike="noStrike" u="none">
                          <a:solidFill>
                            <a:srgbClr val="003c64"/>
                          </a:solidFill>
                          <a:effectLst/>
                          <a:uFillTx/>
                          <a:latin typeface="Arial"/>
                        </a:rPr>
                        <a:t>o</a:t>
                      </a:r>
                      <a:r>
                        <a:rPr b="1" lang="nl-NL" sz="1600" strike="noStrike" u="none">
                          <a:solidFill>
                            <a:srgbClr val="003c64"/>
                          </a:solidFill>
                          <a:effectLst/>
                          <a:uFillTx/>
                          <a:latin typeface="Arial"/>
                        </a:rPr>
                        <a:t>unt</a:t>
                      </a:r>
                      <a:endParaRPr b="0" lang="nl-NL" sz="1600" strike="noStrike" u="none">
                        <a:solidFill>
                          <a:srgbClr val="000000"/>
                        </a:solidFill>
                        <a:effectLst/>
                        <a:uFillTx/>
                        <a:latin typeface="Arial"/>
                      </a:endParaRPr>
                    </a:p>
                    <a:p>
                      <a:pPr marL="1440" algn="ctr" defTabSz="914400">
                        <a:lnSpc>
                          <a:spcPct val="100000"/>
                        </a:lnSpc>
                        <a:spcBef>
                          <a:spcPts val="286"/>
                        </a:spcBef>
                      </a:pPr>
                      <a:r>
                        <a:rPr b="1" lang="nl-NL" sz="1600" strike="noStrike" u="none">
                          <a:solidFill>
                            <a:srgbClr val="003c64"/>
                          </a:solidFill>
                          <a:effectLst/>
                          <a:uFillTx/>
                          <a:latin typeface="Arial"/>
                        </a:rPr>
                        <a:t>(</a:t>
                      </a:r>
                      <a:r>
                        <a:rPr b="1" lang="nl-NL" sz="1600" spc="-6" strike="noStrike" u="none">
                          <a:solidFill>
                            <a:srgbClr val="003c64"/>
                          </a:solidFill>
                          <a:effectLst/>
                          <a:uFillTx/>
                          <a:latin typeface="Arial"/>
                        </a:rPr>
                        <a:t>2</a:t>
                      </a:r>
                      <a:r>
                        <a:rPr b="1" lang="nl-NL" sz="1600" strike="noStrike" u="none">
                          <a:solidFill>
                            <a:srgbClr val="003c64"/>
                          </a:solidFill>
                          <a:effectLst/>
                          <a:uFillTx/>
                          <a:latin typeface="Arial"/>
                        </a:rPr>
                        <a:t>016/201</a:t>
                      </a:r>
                      <a:r>
                        <a:rPr b="1" lang="nl-NL" sz="1600" spc="-6" strike="noStrike" u="none">
                          <a:solidFill>
                            <a:srgbClr val="003c64"/>
                          </a:solidFill>
                          <a:effectLst/>
                          <a:uFillTx/>
                          <a:latin typeface="Arial"/>
                        </a:rPr>
                        <a:t>7</a:t>
                      </a:r>
                      <a:r>
                        <a:rPr b="1" lang="nl-NL" sz="1600" strike="noStrike" u="none">
                          <a:solidFill>
                            <a:srgbClr val="003c64"/>
                          </a:solidFill>
                          <a:effectLst/>
                          <a:uFillTx/>
                          <a:latin typeface="Arial"/>
                        </a:rPr>
                        <a:t>)</a:t>
                      </a:r>
                      <a:endParaRPr b="0" lang="nl-NL" sz="16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9bba58"/>
                    </a:solidFill>
                  </a:tcPr>
                </a:tc>
                <a:tc>
                  <a:txBody>
                    <a:bodyPr lIns="0" rIns="0" tIns="0" bIns="0" anchor="t">
                      <a:noAutofit/>
                    </a:bodyPr>
                    <a:p>
                      <a:pPr marL="2520" algn="ctr" defTabSz="914400">
                        <a:lnSpc>
                          <a:spcPct val="100000"/>
                        </a:lnSpc>
                      </a:pPr>
                      <a:r>
                        <a:rPr b="1" lang="nl-NL" sz="1600" strike="noStrike" u="none">
                          <a:solidFill>
                            <a:srgbClr val="003c64"/>
                          </a:solidFill>
                          <a:effectLst/>
                          <a:uFillTx/>
                          <a:latin typeface="Arial"/>
                        </a:rPr>
                        <a:t>Uni</a:t>
                      </a:r>
                      <a:r>
                        <a:rPr b="1" lang="nl-NL" sz="1600" spc="-11" strike="noStrike" u="none">
                          <a:solidFill>
                            <a:srgbClr val="003c64"/>
                          </a:solidFill>
                          <a:effectLst/>
                          <a:uFillTx/>
                          <a:latin typeface="Arial"/>
                        </a:rPr>
                        <a:t>t</a:t>
                      </a:r>
                      <a:r>
                        <a:rPr b="1" lang="nl-NL" sz="1600" strike="noStrike" u="none">
                          <a:solidFill>
                            <a:srgbClr val="003c64"/>
                          </a:solidFill>
                          <a:effectLst/>
                          <a:uFillTx/>
                          <a:latin typeface="Arial"/>
                        </a:rPr>
                        <a:t>s</a:t>
                      </a:r>
                      <a:endParaRPr b="0" lang="nl-NL" sz="16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9bba58"/>
                    </a:solidFill>
                  </a:tcPr>
                </a:tc>
              </a:tr>
              <a:tr h="266760">
                <a:tc rowSpan="10">
                  <a:txBody>
                    <a:bodyPr lIns="0" rIns="0" tIns="0" bIns="0" anchor="t">
                      <a:noAutofit/>
                    </a:bodyPr>
                    <a:p>
                      <a:pPr marL="10080" defTabSz="914400">
                        <a:lnSpc>
                          <a:spcPct val="100000"/>
                        </a:lnSpc>
                      </a:pPr>
                      <a:r>
                        <a:rPr b="1" lang="nl-NL" sz="1800" spc="-6" strike="noStrike" u="none">
                          <a:solidFill>
                            <a:srgbClr val="143960"/>
                          </a:solidFill>
                          <a:effectLst/>
                          <a:uFillTx/>
                          <a:latin typeface="Arial"/>
                        </a:rPr>
                        <a:t>Nois</a:t>
                      </a:r>
                      <a:r>
                        <a:rPr b="1" lang="nl-NL" sz="1800" strike="noStrike" u="none">
                          <a:solidFill>
                            <a:srgbClr val="143960"/>
                          </a:solidFill>
                          <a:effectLst/>
                          <a:uFillTx/>
                          <a:latin typeface="Arial"/>
                        </a:rPr>
                        <a:t>e</a:t>
                      </a:r>
                      <a:r>
                        <a:rPr b="1" lang="nl-NL" sz="1800" spc="6" strike="noStrike" u="none">
                          <a:solidFill>
                            <a:srgbClr val="143960"/>
                          </a:solidFill>
                          <a:effectLst/>
                          <a:uFillTx/>
                          <a:latin typeface="Arial"/>
                        </a:rPr>
                        <a:t> </a:t>
                      </a:r>
                      <a:r>
                        <a:rPr b="1" lang="nl-NL" sz="1800" spc="-6" strike="noStrike" u="none">
                          <a:solidFill>
                            <a:srgbClr val="143960"/>
                          </a:solidFill>
                          <a:effectLst/>
                          <a:uFillTx/>
                          <a:latin typeface="Arial"/>
                        </a:rPr>
                        <a:t>regula</a:t>
                      </a:r>
                      <a:r>
                        <a:rPr b="1" lang="nl-NL" sz="1800" spc="6" strike="noStrike" u="none">
                          <a:solidFill>
                            <a:srgbClr val="143960"/>
                          </a:solidFill>
                          <a:effectLst/>
                          <a:uFillTx/>
                          <a:latin typeface="Arial"/>
                        </a:rPr>
                        <a:t>t</a:t>
                      </a:r>
                      <a:r>
                        <a:rPr b="1" lang="nl-NL" sz="1800" spc="-6" strike="noStrike" u="none">
                          <a:solidFill>
                            <a:srgbClr val="143960"/>
                          </a:solidFill>
                          <a:effectLst/>
                          <a:uFillTx/>
                          <a:latin typeface="Arial"/>
                        </a:rPr>
                        <a:t>ion</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gridSpan="2">
                  <a:txBody>
                    <a:bodyPr lIns="0" rIns="0" tIns="0" bIns="0" anchor="t">
                      <a:noAutofit/>
                    </a:bodyPr>
                    <a:p>
                      <a:pPr marL="10800" defTabSz="914400">
                        <a:lnSpc>
                          <a:spcPct val="100000"/>
                        </a:lnSpc>
                      </a:pPr>
                      <a:r>
                        <a:rPr b="0" lang="nl-NL" sz="1800" spc="-6" strike="noStrike" u="none">
                          <a:solidFill>
                            <a:srgbClr val="143960"/>
                          </a:solidFill>
                          <a:effectLst/>
                          <a:uFillTx/>
                          <a:latin typeface="Arial"/>
                        </a:rPr>
                        <a:t>Nois</a:t>
                      </a:r>
                      <a:r>
                        <a:rPr b="0" lang="nl-NL" sz="1800" strike="noStrike" u="none">
                          <a:solidFill>
                            <a:srgbClr val="143960"/>
                          </a:solidFill>
                          <a:effectLst/>
                          <a:uFillTx/>
                          <a:latin typeface="Arial"/>
                        </a:rPr>
                        <a:t>e</a:t>
                      </a:r>
                      <a:r>
                        <a:rPr b="0" lang="nl-NL" sz="1800" spc="34" strike="noStrike" u="none">
                          <a:solidFill>
                            <a:srgbClr val="143960"/>
                          </a:solidFill>
                          <a:effectLst/>
                          <a:uFillTx/>
                          <a:latin typeface="Arial"/>
                        </a:rPr>
                        <a:t> </a:t>
                      </a:r>
                      <a:r>
                        <a:rPr b="0" lang="nl-NL" sz="1800" spc="-6" strike="noStrike" u="none">
                          <a:solidFill>
                            <a:srgbClr val="143960"/>
                          </a:solidFill>
                          <a:effectLst/>
                          <a:uFillTx/>
                          <a:latin typeface="Arial"/>
                        </a:rPr>
                        <a:t>ba</a:t>
                      </a:r>
                      <a:r>
                        <a:rPr b="0" lang="nl-NL" sz="1800" strike="noStrike" u="none">
                          <a:solidFill>
                            <a:srgbClr val="143960"/>
                          </a:solidFill>
                          <a:effectLst/>
                          <a:uFillTx/>
                          <a:latin typeface="Arial"/>
                        </a:rPr>
                        <a:t>nd</a:t>
                      </a:r>
                      <a:r>
                        <a:rPr b="0" lang="nl-NL" sz="1800" spc="-6" strike="noStrike" u="none">
                          <a:solidFill>
                            <a:srgbClr val="143960"/>
                          </a:solidFill>
                          <a:effectLst/>
                          <a:uFillTx/>
                          <a:latin typeface="Arial"/>
                        </a:rPr>
                        <a:t> </a:t>
                      </a:r>
                      <a:r>
                        <a:rPr b="0" lang="nl-NL" sz="1800" strike="noStrike" u="none">
                          <a:solidFill>
                            <a:srgbClr val="143960"/>
                          </a:solidFill>
                          <a:effectLst/>
                          <a:uFillTx/>
                          <a:latin typeface="Arial"/>
                        </a:rPr>
                        <a:t>(</a:t>
                      </a:r>
                      <a:r>
                        <a:rPr b="0" lang="nl-NL" sz="1800" spc="-6" strike="noStrike" u="none">
                          <a:solidFill>
                            <a:srgbClr val="143960"/>
                          </a:solidFill>
                          <a:effectLst/>
                          <a:uFillTx/>
                          <a:latin typeface="Arial"/>
                        </a:rPr>
                        <a:t>dB</a:t>
                      </a:r>
                      <a:r>
                        <a:rPr b="0" lang="nl-NL" sz="1800" spc="-11" strike="noStrike" u="none">
                          <a:solidFill>
                            <a:srgbClr val="143960"/>
                          </a:solidFill>
                          <a:effectLst/>
                          <a:uFillTx/>
                          <a:latin typeface="Arial"/>
                        </a:rPr>
                        <a:t>A</a:t>
                      </a:r>
                      <a:r>
                        <a:rPr b="0" lang="nl-NL" sz="1800" strike="noStrike" u="none">
                          <a:solidFill>
                            <a:srgbClr val="143960"/>
                          </a:solidFill>
                          <a:effectLst/>
                          <a:uFillTx/>
                          <a:latin typeface="Arial"/>
                        </a:rPr>
                        <a:t>):</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h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endParaRPr b="0" lang="nl-NL" sz="1800" strike="noStrike" u="none">
                        <a:solidFill>
                          <a:srgbClr val="14396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rowSpan="10">
                  <a:txBody>
                    <a:bodyPr lIns="0" rIns="0" tIns="0" bIns="0" anchor="t">
                      <a:noAutofit/>
                    </a:bodyPr>
                    <a:p>
                      <a:pPr marL="11520" defTabSz="914400">
                        <a:lnSpc>
                          <a:spcPct val="114000"/>
                        </a:lnSpc>
                        <a:tabLst>
                          <a:tab algn="l" pos="1129680"/>
                          <a:tab algn="l" pos="1718280"/>
                        </a:tabLst>
                      </a:pPr>
                      <a:r>
                        <a:rPr b="0" lang="nl-NL" sz="1800" spc="-6" strike="noStrike" u="none">
                          <a:solidFill>
                            <a:srgbClr val="143960"/>
                          </a:solidFill>
                          <a:effectLst/>
                          <a:uFillTx/>
                          <a:latin typeface="Arial"/>
                        </a:rPr>
                        <a:t>N</a:t>
                      </a:r>
                      <a:r>
                        <a:rPr b="0" lang="nl-NL" sz="1800" strike="noStrike" u="none">
                          <a:solidFill>
                            <a:srgbClr val="143960"/>
                          </a:solidFill>
                          <a:effectLst/>
                          <a:uFillTx/>
                          <a:latin typeface="Arial"/>
                        </a:rPr>
                        <a:t>u</a:t>
                      </a:r>
                      <a:r>
                        <a:rPr b="0" lang="nl-NL" sz="1800" spc="-6" strike="noStrike" u="none">
                          <a:solidFill>
                            <a:srgbClr val="143960"/>
                          </a:solidFill>
                          <a:effectLst/>
                          <a:uFillTx/>
                          <a:latin typeface="Arial"/>
                        </a:rPr>
                        <a:t>m</a:t>
                      </a:r>
                      <a:r>
                        <a:rPr b="0" lang="nl-NL" sz="1800" spc="-11" strike="noStrike" u="none">
                          <a:solidFill>
                            <a:srgbClr val="143960"/>
                          </a:solidFill>
                          <a:effectLst/>
                          <a:uFillTx/>
                          <a:latin typeface="Arial"/>
                        </a:rPr>
                        <a:t>b</a:t>
                      </a:r>
                      <a:r>
                        <a:rPr b="0" lang="nl-NL" sz="1800" strike="noStrike" u="none">
                          <a:solidFill>
                            <a:srgbClr val="143960"/>
                          </a:solidFill>
                          <a:effectLst/>
                          <a:uFillTx/>
                          <a:latin typeface="Arial"/>
                        </a:rPr>
                        <a:t>er</a:t>
                      </a:r>
                      <a:r>
                        <a:rPr b="0" lang="en-US" sz="1800" strike="noStrike" u="none">
                          <a:solidFill>
                            <a:srgbClr val="143960"/>
                          </a:solidFill>
                          <a:effectLst/>
                          <a:uFillTx/>
                          <a:latin typeface="Arial"/>
                        </a:rPr>
                        <a:t> </a:t>
                      </a:r>
                      <a:r>
                        <a:rPr b="0" lang="nl-NL" sz="1800" spc="-6" strike="noStrike" u="none">
                          <a:solidFill>
                            <a:srgbClr val="143960"/>
                          </a:solidFill>
                          <a:effectLst/>
                          <a:uFillTx/>
                          <a:latin typeface="Arial"/>
                        </a:rPr>
                        <a:t>o</a:t>
                      </a:r>
                      <a:r>
                        <a:rPr b="0" lang="en-US" sz="1800" strike="noStrike" u="none">
                          <a:solidFill>
                            <a:srgbClr val="143960"/>
                          </a:solidFill>
                          <a:effectLst/>
                          <a:uFillTx/>
                          <a:latin typeface="Arial"/>
                        </a:rPr>
                        <a:t>f </a:t>
                      </a:r>
                      <a:r>
                        <a:rPr b="0" lang="nl-NL" sz="1800" spc="-6" strike="noStrike" u="none">
                          <a:solidFill>
                            <a:srgbClr val="143960"/>
                          </a:solidFill>
                          <a:effectLst/>
                          <a:uFillTx/>
                          <a:latin typeface="Arial"/>
                        </a:rPr>
                        <a:t>b</a:t>
                      </a:r>
                      <a:r>
                        <a:rPr b="0" lang="nl-NL" sz="1800" spc="11" strike="noStrike" u="none">
                          <a:solidFill>
                            <a:srgbClr val="143960"/>
                          </a:solidFill>
                          <a:effectLst/>
                          <a:uFillTx/>
                          <a:latin typeface="Arial"/>
                        </a:rPr>
                        <a:t>u</a:t>
                      </a:r>
                      <a:r>
                        <a:rPr b="0" lang="nl-NL" sz="1800" spc="-6" strike="noStrike" u="none">
                          <a:solidFill>
                            <a:srgbClr val="143960"/>
                          </a:solidFill>
                          <a:effectLst/>
                          <a:uFillTx/>
                          <a:latin typeface="Arial"/>
                        </a:rPr>
                        <a:t>il</a:t>
                      </a:r>
                      <a:r>
                        <a:rPr b="0" lang="nl-NL" sz="1800" spc="6" strike="noStrike" u="none">
                          <a:solidFill>
                            <a:srgbClr val="143960"/>
                          </a:solidFill>
                          <a:effectLst/>
                          <a:uFillTx/>
                          <a:latin typeface="Arial"/>
                        </a:rPr>
                        <a:t>d</a:t>
                      </a:r>
                      <a:r>
                        <a:rPr b="0" lang="nl-NL" sz="1800" spc="-6" strike="noStrike" u="none">
                          <a:solidFill>
                            <a:srgbClr val="143960"/>
                          </a:solidFill>
                          <a:effectLst/>
                          <a:uFillTx/>
                          <a:latin typeface="Arial"/>
                        </a:rPr>
                        <a:t>i</a:t>
                      </a:r>
                      <a:r>
                        <a:rPr b="0" lang="nl-NL" sz="1800" strike="noStrike" u="none">
                          <a:solidFill>
                            <a:srgbClr val="143960"/>
                          </a:solidFill>
                          <a:effectLst/>
                          <a:uFillTx/>
                          <a:latin typeface="Arial"/>
                        </a:rPr>
                        <a:t>ngs </a:t>
                      </a:r>
                      <a:r>
                        <a:rPr b="0" lang="nl-NL" sz="1800" spc="-6" strike="noStrike" u="none">
                          <a:solidFill>
                            <a:srgbClr val="143960"/>
                          </a:solidFill>
                          <a:effectLst/>
                          <a:uFillTx/>
                          <a:latin typeface="Arial"/>
                        </a:rPr>
                        <a:t>mitig</a:t>
                      </a:r>
                      <a:r>
                        <a:rPr b="0" lang="nl-NL" sz="1800" strike="noStrike" u="none">
                          <a:solidFill>
                            <a:srgbClr val="143960"/>
                          </a:solidFill>
                          <a:effectLst/>
                          <a:uFillTx/>
                          <a:latin typeface="Arial"/>
                        </a:rPr>
                        <a:t>a</a:t>
                      </a:r>
                      <a:r>
                        <a:rPr b="0" lang="nl-NL" sz="1800" spc="-6" strike="noStrike" u="none">
                          <a:solidFill>
                            <a:srgbClr val="143960"/>
                          </a:solidFill>
                          <a:effectLst/>
                          <a:uFillTx/>
                          <a:latin typeface="Arial"/>
                        </a:rPr>
                        <a:t>t</a:t>
                      </a:r>
                      <a:r>
                        <a:rPr b="0" lang="nl-NL" sz="1800" spc="6" strike="noStrike" u="none">
                          <a:solidFill>
                            <a:srgbClr val="143960"/>
                          </a:solidFill>
                          <a:effectLst/>
                          <a:uFillTx/>
                          <a:latin typeface="Arial"/>
                        </a:rPr>
                        <a:t>e</a:t>
                      </a:r>
                      <a:r>
                        <a:rPr b="0" lang="nl-NL" sz="1800" strike="noStrike" u="none">
                          <a:solidFill>
                            <a:srgbClr val="143960"/>
                          </a:solidFill>
                          <a:effectLst/>
                          <a:uFillTx/>
                          <a:latin typeface="Arial"/>
                        </a:rPr>
                        <a:t>d</a:t>
                      </a:r>
                      <a:r>
                        <a:rPr b="0" lang="nl-NL" sz="1800" spc="26" strike="noStrike" u="none">
                          <a:solidFill>
                            <a:srgbClr val="143960"/>
                          </a:solidFill>
                          <a:effectLst/>
                          <a:uFillTx/>
                          <a:latin typeface="Arial"/>
                        </a:rPr>
                        <a:t> </a:t>
                      </a:r>
                      <a:r>
                        <a:rPr b="0" lang="nl-NL" sz="1800" spc="-6" strike="noStrike" u="none">
                          <a:solidFill>
                            <a:srgbClr val="143960"/>
                          </a:solidFill>
                          <a:effectLst/>
                          <a:uFillTx/>
                          <a:latin typeface="Arial"/>
                        </a:rPr>
                        <a:t>b</a:t>
                      </a:r>
                      <a:r>
                        <a:rPr b="0" lang="nl-NL" sz="1800" strike="noStrike" u="none">
                          <a:solidFill>
                            <a:srgbClr val="143960"/>
                          </a:solidFill>
                          <a:effectLst/>
                          <a:uFillTx/>
                          <a:latin typeface="Arial"/>
                        </a:rPr>
                        <a:t>y </a:t>
                      </a:r>
                      <a:r>
                        <a:rPr b="0" lang="nl-NL" sz="1800" spc="6" strike="noStrike" u="none">
                          <a:solidFill>
                            <a:srgbClr val="143960"/>
                          </a:solidFill>
                          <a:effectLst/>
                          <a:uFillTx/>
                          <a:latin typeface="Arial"/>
                        </a:rPr>
                        <a:t>2</a:t>
                      </a:r>
                      <a:r>
                        <a:rPr b="0" lang="nl-NL" sz="1800" spc="-6" strike="noStrike" u="none">
                          <a:solidFill>
                            <a:srgbClr val="143960"/>
                          </a:solidFill>
                          <a:effectLst/>
                          <a:uFillTx/>
                          <a:latin typeface="Arial"/>
                        </a:rPr>
                        <a:t>dBA</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66760">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rowSpan="8">
                  <a:txBody>
                    <a:bodyPr lIns="0" rIns="0" tIns="0" bIns="0" anchor="t">
                      <a:noAutofit/>
                    </a:bodyPr>
                    <a:p>
                      <a:endParaRPr b="0" lang="nl-NL" sz="1800" strike="noStrike" u="none">
                        <a:solidFill>
                          <a:srgbClr val="14396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marL="10800" defTabSz="914400">
                        <a:lnSpc>
                          <a:spcPct val="100000"/>
                        </a:lnSpc>
                      </a:pPr>
                      <a:r>
                        <a:rPr b="0" lang="nl-NL" sz="1800" strike="noStrike" u="none">
                          <a:solidFill>
                            <a:srgbClr val="143960"/>
                          </a:solidFill>
                          <a:effectLst/>
                          <a:uFillTx/>
                          <a:latin typeface="Arial"/>
                        </a:rPr>
                        <a:t>&gt;=80</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marL="720" algn="ctr" defTabSz="914400">
                        <a:lnSpc>
                          <a:spcPct val="100000"/>
                        </a:lnSpc>
                      </a:pPr>
                      <a:r>
                        <a:rPr b="0" lang="nl-NL" sz="1800" strike="noStrike" u="none">
                          <a:solidFill>
                            <a:srgbClr val="143960"/>
                          </a:solidFill>
                          <a:effectLst/>
                          <a:uFillTx/>
                          <a:latin typeface="Arial"/>
                        </a:rPr>
                        <a:t>-</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266760">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10800" defTabSz="914400">
                        <a:lnSpc>
                          <a:spcPct val="100000"/>
                        </a:lnSpc>
                      </a:pPr>
                      <a:r>
                        <a:rPr b="0" lang="nl-NL" sz="1800" spc="-6" strike="noStrike" u="none">
                          <a:solidFill>
                            <a:srgbClr val="143960"/>
                          </a:solidFill>
                          <a:effectLst/>
                          <a:uFillTx/>
                          <a:latin typeface="Arial"/>
                        </a:rPr>
                        <a:t>7</a:t>
                      </a:r>
                      <a:r>
                        <a:rPr b="0" lang="nl-NL" sz="1800" strike="noStrike" u="none">
                          <a:solidFill>
                            <a:srgbClr val="143960"/>
                          </a:solidFill>
                          <a:effectLst/>
                          <a:uFillTx/>
                          <a:latin typeface="Arial"/>
                        </a:rPr>
                        <a:t>5</a:t>
                      </a:r>
                      <a:r>
                        <a:rPr b="0" lang="nl-NL" sz="1800" spc="-6" strike="noStrike" u="none">
                          <a:solidFill>
                            <a:srgbClr val="143960"/>
                          </a:solidFill>
                          <a:effectLst/>
                          <a:uFillTx/>
                          <a:latin typeface="Arial"/>
                        </a:rPr>
                        <a:t>.</a:t>
                      </a:r>
                      <a:r>
                        <a:rPr b="0" lang="nl-NL" sz="1800" strike="noStrike" u="none">
                          <a:solidFill>
                            <a:srgbClr val="143960"/>
                          </a:solidFill>
                          <a:effectLst/>
                          <a:uFillTx/>
                          <a:latin typeface="Arial"/>
                        </a:rPr>
                        <a:t>0-</a:t>
                      </a:r>
                      <a:r>
                        <a:rPr b="0" lang="nl-NL" sz="1800" spc="-6" strike="noStrike" u="none">
                          <a:solidFill>
                            <a:srgbClr val="143960"/>
                          </a:solidFill>
                          <a:effectLst/>
                          <a:uFillTx/>
                          <a:latin typeface="Arial"/>
                        </a:rPr>
                        <a:t>7</a:t>
                      </a:r>
                      <a:r>
                        <a:rPr b="0" lang="nl-NL" sz="1800" strike="noStrike" u="none">
                          <a:solidFill>
                            <a:srgbClr val="143960"/>
                          </a:solidFill>
                          <a:effectLst/>
                          <a:uFillTx/>
                          <a:latin typeface="Arial"/>
                        </a:rPr>
                        <a:t>9</a:t>
                      </a:r>
                      <a:r>
                        <a:rPr b="0" lang="nl-NL" sz="1800" spc="-6" strike="noStrike" u="none">
                          <a:solidFill>
                            <a:srgbClr val="143960"/>
                          </a:solidFill>
                          <a:effectLst/>
                          <a:uFillTx/>
                          <a:latin typeface="Arial"/>
                        </a:rPr>
                        <a:t>.9</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algn="ctr" defTabSz="914400">
                        <a:lnSpc>
                          <a:spcPct val="100000"/>
                        </a:lnSpc>
                      </a:pPr>
                      <a:r>
                        <a:rPr b="0" lang="nl-NL" sz="1800" spc="-6" strike="noStrike" u="none">
                          <a:solidFill>
                            <a:srgbClr val="143960"/>
                          </a:solidFill>
                          <a:effectLst/>
                          <a:uFillTx/>
                          <a:latin typeface="Arial"/>
                        </a:rPr>
                        <a:t>1,</a:t>
                      </a:r>
                      <a:r>
                        <a:rPr b="0" lang="nl-NL" sz="1800" strike="noStrike" u="none">
                          <a:solidFill>
                            <a:srgbClr val="143960"/>
                          </a:solidFill>
                          <a:effectLst/>
                          <a:uFillTx/>
                          <a:latin typeface="Arial"/>
                        </a:rPr>
                        <a:t>0</a:t>
                      </a:r>
                      <a:r>
                        <a:rPr b="0" lang="nl-NL" sz="1800" spc="-6" strike="noStrike" u="none">
                          <a:solidFill>
                            <a:srgbClr val="143960"/>
                          </a:solidFill>
                          <a:effectLst/>
                          <a:uFillTx/>
                          <a:latin typeface="Arial"/>
                        </a:rPr>
                        <a:t>00</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266760">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10800" defTabSz="914400">
                        <a:lnSpc>
                          <a:spcPct val="100000"/>
                        </a:lnSpc>
                      </a:pPr>
                      <a:r>
                        <a:rPr b="0" lang="nl-NL" sz="1800" spc="-6" strike="noStrike" u="none">
                          <a:solidFill>
                            <a:srgbClr val="143960"/>
                          </a:solidFill>
                          <a:effectLst/>
                          <a:uFillTx/>
                          <a:latin typeface="Arial"/>
                        </a:rPr>
                        <a:t>7</a:t>
                      </a:r>
                      <a:r>
                        <a:rPr b="0" lang="nl-NL" sz="1800" spc="6" strike="noStrike" u="none">
                          <a:solidFill>
                            <a:srgbClr val="143960"/>
                          </a:solidFill>
                          <a:effectLst/>
                          <a:uFillTx/>
                          <a:latin typeface="Arial"/>
                        </a:rPr>
                        <a:t>0</a:t>
                      </a:r>
                      <a:r>
                        <a:rPr b="0" lang="nl-NL" sz="1800" spc="-6" strike="noStrike" u="none">
                          <a:solidFill>
                            <a:srgbClr val="143960"/>
                          </a:solidFill>
                          <a:effectLst/>
                          <a:uFillTx/>
                          <a:latin typeface="Arial"/>
                        </a:rPr>
                        <a:t>.</a:t>
                      </a:r>
                      <a:r>
                        <a:rPr b="0" lang="nl-NL" sz="1800" spc="6" strike="noStrike" u="none">
                          <a:solidFill>
                            <a:srgbClr val="143960"/>
                          </a:solidFill>
                          <a:effectLst/>
                          <a:uFillTx/>
                          <a:latin typeface="Arial"/>
                        </a:rPr>
                        <a:t>0</a:t>
                      </a:r>
                      <a:r>
                        <a:rPr b="0" lang="nl-NL" sz="1800" strike="noStrike" u="none">
                          <a:solidFill>
                            <a:srgbClr val="143960"/>
                          </a:solidFill>
                          <a:effectLst/>
                          <a:uFillTx/>
                          <a:latin typeface="Arial"/>
                        </a:rPr>
                        <a:t>-</a:t>
                      </a:r>
                      <a:r>
                        <a:rPr b="0" lang="nl-NL" sz="1800" spc="-6" strike="noStrike" u="none">
                          <a:solidFill>
                            <a:srgbClr val="143960"/>
                          </a:solidFill>
                          <a:effectLst/>
                          <a:uFillTx/>
                          <a:latin typeface="Arial"/>
                        </a:rPr>
                        <a:t>7</a:t>
                      </a:r>
                      <a:r>
                        <a:rPr b="0" lang="nl-NL" sz="1800" spc="6" strike="noStrike" u="none">
                          <a:solidFill>
                            <a:srgbClr val="143960"/>
                          </a:solidFill>
                          <a:effectLst/>
                          <a:uFillTx/>
                          <a:latin typeface="Arial"/>
                        </a:rPr>
                        <a:t>4</a:t>
                      </a:r>
                      <a:r>
                        <a:rPr b="0" lang="nl-NL" sz="1800" spc="-6" strike="noStrike" u="none">
                          <a:solidFill>
                            <a:srgbClr val="143960"/>
                          </a:solidFill>
                          <a:effectLst/>
                          <a:uFillTx/>
                          <a:latin typeface="Arial"/>
                        </a:rPr>
                        <a:t>.9</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algn="ctr" defTabSz="914400">
                        <a:lnSpc>
                          <a:spcPct val="100000"/>
                        </a:lnSpc>
                      </a:pPr>
                      <a:r>
                        <a:rPr b="0" lang="nl-NL" sz="1800" spc="-6" strike="noStrike" u="none">
                          <a:solidFill>
                            <a:srgbClr val="143960"/>
                          </a:solidFill>
                          <a:effectLst/>
                          <a:uFillTx/>
                          <a:latin typeface="Arial"/>
                        </a:rPr>
                        <a:t>1</a:t>
                      </a:r>
                      <a:r>
                        <a:rPr b="0" lang="nl-NL" sz="1800" spc="6" strike="noStrike" u="none">
                          <a:solidFill>
                            <a:srgbClr val="143960"/>
                          </a:solidFill>
                          <a:effectLst/>
                          <a:uFillTx/>
                          <a:latin typeface="Arial"/>
                        </a:rPr>
                        <a:t>1</a:t>
                      </a:r>
                      <a:r>
                        <a:rPr b="0" lang="nl-NL" sz="1800" spc="-6" strike="noStrike" u="none">
                          <a:solidFill>
                            <a:srgbClr val="143960"/>
                          </a:solidFill>
                          <a:effectLst/>
                          <a:uFillTx/>
                          <a:latin typeface="Arial"/>
                        </a:rPr>
                        <a:t>,</a:t>
                      </a:r>
                      <a:r>
                        <a:rPr b="0" lang="nl-NL" sz="1800" strike="noStrike" u="none">
                          <a:solidFill>
                            <a:srgbClr val="143960"/>
                          </a:solidFill>
                          <a:effectLst/>
                          <a:uFillTx/>
                          <a:latin typeface="Arial"/>
                        </a:rPr>
                        <a:t>0</a:t>
                      </a:r>
                      <a:r>
                        <a:rPr b="0" lang="nl-NL" sz="1800" spc="-6" strike="noStrike" u="none">
                          <a:solidFill>
                            <a:srgbClr val="143960"/>
                          </a:solidFill>
                          <a:effectLst/>
                          <a:uFillTx/>
                          <a:latin typeface="Arial"/>
                        </a:rPr>
                        <a:t>00</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266760">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10800" defTabSz="914400">
                        <a:lnSpc>
                          <a:spcPct val="100000"/>
                        </a:lnSpc>
                      </a:pPr>
                      <a:r>
                        <a:rPr b="0" lang="nl-NL" sz="1800" spc="-6" strike="noStrike" u="none">
                          <a:solidFill>
                            <a:srgbClr val="143960"/>
                          </a:solidFill>
                          <a:effectLst/>
                          <a:uFillTx/>
                          <a:latin typeface="Arial"/>
                        </a:rPr>
                        <a:t>6</a:t>
                      </a:r>
                      <a:r>
                        <a:rPr b="0" lang="nl-NL" sz="1800" spc="6" strike="noStrike" u="none">
                          <a:solidFill>
                            <a:srgbClr val="143960"/>
                          </a:solidFill>
                          <a:effectLst/>
                          <a:uFillTx/>
                          <a:latin typeface="Arial"/>
                        </a:rPr>
                        <a:t>5</a:t>
                      </a:r>
                      <a:r>
                        <a:rPr b="0" lang="nl-NL" sz="1800" spc="-6" strike="noStrike" u="none">
                          <a:solidFill>
                            <a:srgbClr val="143960"/>
                          </a:solidFill>
                          <a:effectLst/>
                          <a:uFillTx/>
                          <a:latin typeface="Arial"/>
                        </a:rPr>
                        <a:t>.</a:t>
                      </a:r>
                      <a:r>
                        <a:rPr b="0" lang="nl-NL" sz="1800" spc="6" strike="noStrike" u="none">
                          <a:solidFill>
                            <a:srgbClr val="143960"/>
                          </a:solidFill>
                          <a:effectLst/>
                          <a:uFillTx/>
                          <a:latin typeface="Arial"/>
                        </a:rPr>
                        <a:t>0</a:t>
                      </a:r>
                      <a:r>
                        <a:rPr b="0" lang="nl-NL" sz="1800" strike="noStrike" u="none">
                          <a:solidFill>
                            <a:srgbClr val="143960"/>
                          </a:solidFill>
                          <a:effectLst/>
                          <a:uFillTx/>
                          <a:latin typeface="Arial"/>
                        </a:rPr>
                        <a:t>-</a:t>
                      </a:r>
                      <a:r>
                        <a:rPr b="0" lang="nl-NL" sz="1800" spc="-6" strike="noStrike" u="none">
                          <a:solidFill>
                            <a:srgbClr val="143960"/>
                          </a:solidFill>
                          <a:effectLst/>
                          <a:uFillTx/>
                          <a:latin typeface="Arial"/>
                        </a:rPr>
                        <a:t>6</a:t>
                      </a:r>
                      <a:r>
                        <a:rPr b="0" lang="nl-NL" sz="1800" spc="6" strike="noStrike" u="none">
                          <a:solidFill>
                            <a:srgbClr val="143960"/>
                          </a:solidFill>
                          <a:effectLst/>
                          <a:uFillTx/>
                          <a:latin typeface="Arial"/>
                        </a:rPr>
                        <a:t>9</a:t>
                      </a:r>
                      <a:r>
                        <a:rPr b="0" lang="nl-NL" sz="1800" spc="-6" strike="noStrike" u="none">
                          <a:solidFill>
                            <a:srgbClr val="143960"/>
                          </a:solidFill>
                          <a:effectLst/>
                          <a:uFillTx/>
                          <a:latin typeface="Arial"/>
                        </a:rPr>
                        <a:t>.9</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algn="ctr" defTabSz="914400">
                        <a:lnSpc>
                          <a:spcPct val="100000"/>
                        </a:lnSpc>
                      </a:pPr>
                      <a:r>
                        <a:rPr b="0" lang="nl-NL" sz="1800" spc="-6" strike="noStrike" u="none">
                          <a:solidFill>
                            <a:srgbClr val="143960"/>
                          </a:solidFill>
                          <a:effectLst/>
                          <a:uFillTx/>
                          <a:latin typeface="Arial"/>
                        </a:rPr>
                        <a:t>4</a:t>
                      </a:r>
                      <a:r>
                        <a:rPr b="0" lang="nl-NL" sz="1800" spc="6" strike="noStrike" u="none">
                          <a:solidFill>
                            <a:srgbClr val="143960"/>
                          </a:solidFill>
                          <a:effectLst/>
                          <a:uFillTx/>
                          <a:latin typeface="Arial"/>
                        </a:rPr>
                        <a:t>5</a:t>
                      </a:r>
                      <a:r>
                        <a:rPr b="0" lang="nl-NL" sz="1800" spc="-6" strike="noStrike" u="none">
                          <a:solidFill>
                            <a:srgbClr val="143960"/>
                          </a:solidFill>
                          <a:effectLst/>
                          <a:uFillTx/>
                          <a:latin typeface="Arial"/>
                        </a:rPr>
                        <a:t>,</a:t>
                      </a:r>
                      <a:r>
                        <a:rPr b="0" lang="nl-NL" sz="1800" strike="noStrike" u="none">
                          <a:solidFill>
                            <a:srgbClr val="143960"/>
                          </a:solidFill>
                          <a:effectLst/>
                          <a:uFillTx/>
                          <a:latin typeface="Arial"/>
                        </a:rPr>
                        <a:t>0</a:t>
                      </a:r>
                      <a:r>
                        <a:rPr b="0" lang="nl-NL" sz="1800" spc="-6" strike="noStrike" u="none">
                          <a:solidFill>
                            <a:srgbClr val="143960"/>
                          </a:solidFill>
                          <a:effectLst/>
                          <a:uFillTx/>
                          <a:latin typeface="Arial"/>
                        </a:rPr>
                        <a:t>00</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266760">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10800" defTabSz="914400">
                        <a:lnSpc>
                          <a:spcPct val="100000"/>
                        </a:lnSpc>
                      </a:pPr>
                      <a:r>
                        <a:rPr b="0" lang="nl-NL" sz="1800" spc="-6" strike="noStrike" u="none">
                          <a:solidFill>
                            <a:srgbClr val="143960"/>
                          </a:solidFill>
                          <a:effectLst/>
                          <a:uFillTx/>
                          <a:latin typeface="Arial"/>
                        </a:rPr>
                        <a:t>6</a:t>
                      </a:r>
                      <a:r>
                        <a:rPr b="0" lang="nl-NL" sz="1800" spc="6" strike="noStrike" u="none">
                          <a:solidFill>
                            <a:srgbClr val="143960"/>
                          </a:solidFill>
                          <a:effectLst/>
                          <a:uFillTx/>
                          <a:latin typeface="Arial"/>
                        </a:rPr>
                        <a:t>0</a:t>
                      </a:r>
                      <a:r>
                        <a:rPr b="0" lang="nl-NL" sz="1800" spc="-6" strike="noStrike" u="none">
                          <a:solidFill>
                            <a:srgbClr val="143960"/>
                          </a:solidFill>
                          <a:effectLst/>
                          <a:uFillTx/>
                          <a:latin typeface="Arial"/>
                        </a:rPr>
                        <a:t>.</a:t>
                      </a:r>
                      <a:r>
                        <a:rPr b="0" lang="nl-NL" sz="1800" spc="6" strike="noStrike" u="none">
                          <a:solidFill>
                            <a:srgbClr val="143960"/>
                          </a:solidFill>
                          <a:effectLst/>
                          <a:uFillTx/>
                          <a:latin typeface="Arial"/>
                        </a:rPr>
                        <a:t>0</a:t>
                      </a:r>
                      <a:r>
                        <a:rPr b="0" lang="nl-NL" sz="1800" strike="noStrike" u="none">
                          <a:solidFill>
                            <a:srgbClr val="143960"/>
                          </a:solidFill>
                          <a:effectLst/>
                          <a:uFillTx/>
                          <a:latin typeface="Arial"/>
                        </a:rPr>
                        <a:t>-</a:t>
                      </a:r>
                      <a:r>
                        <a:rPr b="0" lang="nl-NL" sz="1800" spc="-6" strike="noStrike" u="none">
                          <a:solidFill>
                            <a:srgbClr val="143960"/>
                          </a:solidFill>
                          <a:effectLst/>
                          <a:uFillTx/>
                          <a:latin typeface="Arial"/>
                        </a:rPr>
                        <a:t>6</a:t>
                      </a:r>
                      <a:r>
                        <a:rPr b="0" lang="nl-NL" sz="1800" spc="6" strike="noStrike" u="none">
                          <a:solidFill>
                            <a:srgbClr val="143960"/>
                          </a:solidFill>
                          <a:effectLst/>
                          <a:uFillTx/>
                          <a:latin typeface="Arial"/>
                        </a:rPr>
                        <a:t>4</a:t>
                      </a:r>
                      <a:r>
                        <a:rPr b="0" lang="nl-NL" sz="1800" spc="-6" strike="noStrike" u="none">
                          <a:solidFill>
                            <a:srgbClr val="143960"/>
                          </a:solidFill>
                          <a:effectLst/>
                          <a:uFillTx/>
                          <a:latin typeface="Arial"/>
                        </a:rPr>
                        <a:t>.9</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algn="ctr" defTabSz="914400">
                        <a:lnSpc>
                          <a:spcPct val="100000"/>
                        </a:lnSpc>
                      </a:pPr>
                      <a:r>
                        <a:rPr b="0" lang="nl-NL" sz="1800" spc="-6" strike="noStrike" u="none">
                          <a:solidFill>
                            <a:srgbClr val="143960"/>
                          </a:solidFill>
                          <a:effectLst/>
                          <a:uFillTx/>
                          <a:latin typeface="Arial"/>
                        </a:rPr>
                        <a:t>1</a:t>
                      </a:r>
                      <a:r>
                        <a:rPr b="0" lang="nl-NL" sz="1800" spc="6" strike="noStrike" u="none">
                          <a:solidFill>
                            <a:srgbClr val="143960"/>
                          </a:solidFill>
                          <a:effectLst/>
                          <a:uFillTx/>
                          <a:latin typeface="Arial"/>
                        </a:rPr>
                        <a:t>0</a:t>
                      </a:r>
                      <a:r>
                        <a:rPr b="0" lang="nl-NL" sz="1800" spc="-6" strike="noStrike" u="none">
                          <a:solidFill>
                            <a:srgbClr val="143960"/>
                          </a:solidFill>
                          <a:effectLst/>
                          <a:uFillTx/>
                          <a:latin typeface="Arial"/>
                        </a:rPr>
                        <a:t>7</a:t>
                      </a:r>
                      <a:r>
                        <a:rPr b="0" lang="nl-NL" sz="1800" strike="noStrike" u="none">
                          <a:solidFill>
                            <a:srgbClr val="143960"/>
                          </a:solidFill>
                          <a:effectLst/>
                          <a:uFillTx/>
                          <a:latin typeface="Arial"/>
                        </a:rPr>
                        <a:t>,</a:t>
                      </a:r>
                      <a:r>
                        <a:rPr b="0" lang="nl-NL" sz="1800" spc="-6" strike="noStrike" u="none">
                          <a:solidFill>
                            <a:srgbClr val="143960"/>
                          </a:solidFill>
                          <a:effectLst/>
                          <a:uFillTx/>
                          <a:latin typeface="Arial"/>
                        </a:rPr>
                        <a:t>0</a:t>
                      </a:r>
                      <a:r>
                        <a:rPr b="0" lang="nl-NL" sz="1800" spc="6" strike="noStrike" u="none">
                          <a:solidFill>
                            <a:srgbClr val="143960"/>
                          </a:solidFill>
                          <a:effectLst/>
                          <a:uFillTx/>
                          <a:latin typeface="Arial"/>
                        </a:rPr>
                        <a:t>0</a:t>
                      </a:r>
                      <a:r>
                        <a:rPr b="0" lang="nl-NL" sz="1800" strike="noStrike" u="none">
                          <a:solidFill>
                            <a:srgbClr val="143960"/>
                          </a:solidFill>
                          <a:effectLst/>
                          <a:uFillTx/>
                          <a:latin typeface="Arial"/>
                        </a:rPr>
                        <a:t>0</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266760">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10800" defTabSz="914400">
                        <a:lnSpc>
                          <a:spcPct val="100000"/>
                        </a:lnSpc>
                      </a:pPr>
                      <a:r>
                        <a:rPr b="0" lang="nl-NL" sz="1800" spc="-6" strike="noStrike" u="none">
                          <a:solidFill>
                            <a:srgbClr val="143960"/>
                          </a:solidFill>
                          <a:effectLst/>
                          <a:uFillTx/>
                          <a:latin typeface="Arial"/>
                        </a:rPr>
                        <a:t>5</a:t>
                      </a:r>
                      <a:r>
                        <a:rPr b="0" lang="nl-NL" sz="1800" spc="6" strike="noStrike" u="none">
                          <a:solidFill>
                            <a:srgbClr val="143960"/>
                          </a:solidFill>
                          <a:effectLst/>
                          <a:uFillTx/>
                          <a:latin typeface="Arial"/>
                        </a:rPr>
                        <a:t>5</a:t>
                      </a:r>
                      <a:r>
                        <a:rPr b="0" lang="nl-NL" sz="1800" spc="-6" strike="noStrike" u="none">
                          <a:solidFill>
                            <a:srgbClr val="143960"/>
                          </a:solidFill>
                          <a:effectLst/>
                          <a:uFillTx/>
                          <a:latin typeface="Arial"/>
                        </a:rPr>
                        <a:t>.</a:t>
                      </a:r>
                      <a:r>
                        <a:rPr b="0" lang="nl-NL" sz="1800" spc="6" strike="noStrike" u="none">
                          <a:solidFill>
                            <a:srgbClr val="143960"/>
                          </a:solidFill>
                          <a:effectLst/>
                          <a:uFillTx/>
                          <a:latin typeface="Arial"/>
                        </a:rPr>
                        <a:t>0</a:t>
                      </a:r>
                      <a:r>
                        <a:rPr b="0" lang="nl-NL" sz="1800" strike="noStrike" u="none">
                          <a:solidFill>
                            <a:srgbClr val="143960"/>
                          </a:solidFill>
                          <a:effectLst/>
                          <a:uFillTx/>
                          <a:latin typeface="Arial"/>
                        </a:rPr>
                        <a:t>-</a:t>
                      </a:r>
                      <a:r>
                        <a:rPr b="0" lang="nl-NL" sz="1800" spc="-6" strike="noStrike" u="none">
                          <a:solidFill>
                            <a:srgbClr val="143960"/>
                          </a:solidFill>
                          <a:effectLst/>
                          <a:uFillTx/>
                          <a:latin typeface="Arial"/>
                        </a:rPr>
                        <a:t>5</a:t>
                      </a:r>
                      <a:r>
                        <a:rPr b="0" lang="nl-NL" sz="1800" spc="6" strike="noStrike" u="none">
                          <a:solidFill>
                            <a:srgbClr val="143960"/>
                          </a:solidFill>
                          <a:effectLst/>
                          <a:uFillTx/>
                          <a:latin typeface="Arial"/>
                        </a:rPr>
                        <a:t>9</a:t>
                      </a:r>
                      <a:r>
                        <a:rPr b="0" lang="nl-NL" sz="1800" spc="-6" strike="noStrike" u="none">
                          <a:solidFill>
                            <a:srgbClr val="143960"/>
                          </a:solidFill>
                          <a:effectLst/>
                          <a:uFillTx/>
                          <a:latin typeface="Arial"/>
                        </a:rPr>
                        <a:t>.9</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algn="ctr" defTabSz="914400">
                        <a:lnSpc>
                          <a:spcPct val="100000"/>
                        </a:lnSpc>
                      </a:pPr>
                      <a:r>
                        <a:rPr b="0" lang="nl-NL" sz="1800" spc="-6" strike="noStrike" u="none">
                          <a:solidFill>
                            <a:srgbClr val="143960"/>
                          </a:solidFill>
                          <a:effectLst/>
                          <a:uFillTx/>
                          <a:latin typeface="Arial"/>
                        </a:rPr>
                        <a:t>2</a:t>
                      </a:r>
                      <a:r>
                        <a:rPr b="0" lang="nl-NL" sz="1800" spc="6" strike="noStrike" u="none">
                          <a:solidFill>
                            <a:srgbClr val="143960"/>
                          </a:solidFill>
                          <a:effectLst/>
                          <a:uFillTx/>
                          <a:latin typeface="Arial"/>
                        </a:rPr>
                        <a:t>6</a:t>
                      </a:r>
                      <a:r>
                        <a:rPr b="0" lang="nl-NL" sz="1800" spc="-6" strike="noStrike" u="none">
                          <a:solidFill>
                            <a:srgbClr val="143960"/>
                          </a:solidFill>
                          <a:effectLst/>
                          <a:uFillTx/>
                          <a:latin typeface="Arial"/>
                        </a:rPr>
                        <a:t>4</a:t>
                      </a:r>
                      <a:r>
                        <a:rPr b="0" lang="nl-NL" sz="1800" strike="noStrike" u="none">
                          <a:solidFill>
                            <a:srgbClr val="143960"/>
                          </a:solidFill>
                          <a:effectLst/>
                          <a:uFillTx/>
                          <a:latin typeface="Arial"/>
                        </a:rPr>
                        <a:t>,</a:t>
                      </a:r>
                      <a:r>
                        <a:rPr b="0" lang="nl-NL" sz="1800" spc="-6" strike="noStrike" u="none">
                          <a:solidFill>
                            <a:srgbClr val="143960"/>
                          </a:solidFill>
                          <a:effectLst/>
                          <a:uFillTx/>
                          <a:latin typeface="Arial"/>
                        </a:rPr>
                        <a:t>0</a:t>
                      </a:r>
                      <a:r>
                        <a:rPr b="0" lang="nl-NL" sz="1800" spc="6" strike="noStrike" u="none">
                          <a:solidFill>
                            <a:srgbClr val="143960"/>
                          </a:solidFill>
                          <a:effectLst/>
                          <a:uFillTx/>
                          <a:latin typeface="Arial"/>
                        </a:rPr>
                        <a:t>0</a:t>
                      </a:r>
                      <a:r>
                        <a:rPr b="0" lang="nl-NL" sz="1800" strike="noStrike" u="none">
                          <a:solidFill>
                            <a:srgbClr val="143960"/>
                          </a:solidFill>
                          <a:effectLst/>
                          <a:uFillTx/>
                          <a:latin typeface="Arial"/>
                        </a:rPr>
                        <a:t>0</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266760">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10800" defTabSz="914400">
                        <a:lnSpc>
                          <a:spcPct val="100000"/>
                        </a:lnSpc>
                      </a:pPr>
                      <a:r>
                        <a:rPr b="0" lang="nl-NL" sz="1800" spc="-6" strike="noStrike" u="none">
                          <a:solidFill>
                            <a:srgbClr val="143960"/>
                          </a:solidFill>
                          <a:effectLst/>
                          <a:uFillTx/>
                          <a:latin typeface="Arial"/>
                        </a:rPr>
                        <a:t>5</a:t>
                      </a:r>
                      <a:r>
                        <a:rPr b="0" lang="nl-NL" sz="1800" strike="noStrike" u="none">
                          <a:solidFill>
                            <a:srgbClr val="143960"/>
                          </a:solidFill>
                          <a:effectLst/>
                          <a:uFillTx/>
                          <a:latin typeface="Arial"/>
                        </a:rPr>
                        <a:t>0</a:t>
                      </a:r>
                      <a:r>
                        <a:rPr b="0" lang="nl-NL" sz="1800" spc="-6" strike="noStrike" u="none">
                          <a:solidFill>
                            <a:srgbClr val="143960"/>
                          </a:solidFill>
                          <a:effectLst/>
                          <a:uFillTx/>
                          <a:latin typeface="Arial"/>
                        </a:rPr>
                        <a:t>.</a:t>
                      </a:r>
                      <a:r>
                        <a:rPr b="0" lang="nl-NL" sz="1800" strike="noStrike" u="none">
                          <a:solidFill>
                            <a:srgbClr val="143960"/>
                          </a:solidFill>
                          <a:effectLst/>
                          <a:uFillTx/>
                          <a:latin typeface="Arial"/>
                        </a:rPr>
                        <a:t>0-</a:t>
                      </a:r>
                      <a:r>
                        <a:rPr b="0" lang="nl-NL" sz="1800" spc="-6" strike="noStrike" u="none">
                          <a:solidFill>
                            <a:srgbClr val="143960"/>
                          </a:solidFill>
                          <a:effectLst/>
                          <a:uFillTx/>
                          <a:latin typeface="Arial"/>
                        </a:rPr>
                        <a:t>5</a:t>
                      </a:r>
                      <a:r>
                        <a:rPr b="0" lang="nl-NL" sz="1800" strike="noStrike" u="none">
                          <a:solidFill>
                            <a:srgbClr val="143960"/>
                          </a:solidFill>
                          <a:effectLst/>
                          <a:uFillTx/>
                          <a:latin typeface="Arial"/>
                        </a:rPr>
                        <a:t>4</a:t>
                      </a:r>
                      <a:r>
                        <a:rPr b="0" lang="nl-NL" sz="1800" spc="-6" strike="noStrike" u="none">
                          <a:solidFill>
                            <a:srgbClr val="143960"/>
                          </a:solidFill>
                          <a:effectLst/>
                          <a:uFillTx/>
                          <a:latin typeface="Arial"/>
                        </a:rPr>
                        <a:t>.9</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marL="720" algn="ctr" defTabSz="914400">
                        <a:lnSpc>
                          <a:spcPct val="100000"/>
                        </a:lnSpc>
                      </a:pPr>
                      <a:r>
                        <a:rPr b="0" lang="nl-NL" sz="1800" strike="noStrike" u="none">
                          <a:solidFill>
                            <a:srgbClr val="143960"/>
                          </a:solidFill>
                          <a:effectLst/>
                          <a:uFillTx/>
                          <a:latin typeface="Arial"/>
                        </a:rPr>
                        <a:t>-</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266760">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10800" defTabSz="914400">
                        <a:lnSpc>
                          <a:spcPct val="100000"/>
                        </a:lnSpc>
                      </a:pPr>
                      <a:r>
                        <a:rPr b="0" lang="nl-NL" sz="1800" spc="-6" strike="noStrike" u="none">
                          <a:solidFill>
                            <a:srgbClr val="143960"/>
                          </a:solidFill>
                          <a:effectLst/>
                          <a:uFillTx/>
                          <a:latin typeface="Arial"/>
                        </a:rPr>
                        <a:t>4</a:t>
                      </a:r>
                      <a:r>
                        <a:rPr b="0" lang="nl-NL" sz="1800" spc="6" strike="noStrike" u="none">
                          <a:solidFill>
                            <a:srgbClr val="143960"/>
                          </a:solidFill>
                          <a:effectLst/>
                          <a:uFillTx/>
                          <a:latin typeface="Arial"/>
                        </a:rPr>
                        <a:t>5</a:t>
                      </a:r>
                      <a:r>
                        <a:rPr b="0" lang="nl-NL" sz="1800" spc="-6" strike="noStrike" u="none">
                          <a:solidFill>
                            <a:srgbClr val="143960"/>
                          </a:solidFill>
                          <a:effectLst/>
                          <a:uFillTx/>
                          <a:latin typeface="Arial"/>
                        </a:rPr>
                        <a:t>.</a:t>
                      </a:r>
                      <a:r>
                        <a:rPr b="0" lang="nl-NL" sz="1800" spc="6" strike="noStrike" u="none">
                          <a:solidFill>
                            <a:srgbClr val="143960"/>
                          </a:solidFill>
                          <a:effectLst/>
                          <a:uFillTx/>
                          <a:latin typeface="Arial"/>
                        </a:rPr>
                        <a:t>0</a:t>
                      </a:r>
                      <a:r>
                        <a:rPr b="0" lang="nl-NL" sz="1800" strike="noStrike" u="none">
                          <a:solidFill>
                            <a:srgbClr val="143960"/>
                          </a:solidFill>
                          <a:effectLst/>
                          <a:uFillTx/>
                          <a:latin typeface="Arial"/>
                        </a:rPr>
                        <a:t>-</a:t>
                      </a:r>
                      <a:r>
                        <a:rPr b="0" lang="nl-NL" sz="1800" spc="-6" strike="noStrike" u="none">
                          <a:solidFill>
                            <a:srgbClr val="143960"/>
                          </a:solidFill>
                          <a:effectLst/>
                          <a:uFillTx/>
                          <a:latin typeface="Arial"/>
                        </a:rPr>
                        <a:t>4</a:t>
                      </a:r>
                      <a:r>
                        <a:rPr b="0" lang="nl-NL" sz="1800" spc="6" strike="noStrike" u="none">
                          <a:solidFill>
                            <a:srgbClr val="143960"/>
                          </a:solidFill>
                          <a:effectLst/>
                          <a:uFillTx/>
                          <a:latin typeface="Arial"/>
                        </a:rPr>
                        <a:t>9</a:t>
                      </a:r>
                      <a:r>
                        <a:rPr b="0" lang="nl-NL" sz="1800" spc="-6" strike="noStrike" u="none">
                          <a:solidFill>
                            <a:srgbClr val="143960"/>
                          </a:solidFill>
                          <a:effectLst/>
                          <a:uFillTx/>
                          <a:latin typeface="Arial"/>
                        </a:rPr>
                        <a:t>.9</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marL="720" algn="ctr" defTabSz="914400">
                        <a:lnSpc>
                          <a:spcPct val="100000"/>
                        </a:lnSpc>
                      </a:pPr>
                      <a:r>
                        <a:rPr b="0" lang="nl-NL" sz="1800" strike="noStrike" u="none">
                          <a:solidFill>
                            <a:srgbClr val="143960"/>
                          </a:solidFill>
                          <a:effectLst/>
                          <a:uFillTx/>
                          <a:latin typeface="Arial"/>
                        </a:rPr>
                        <a:t>-</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266760">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gridSpan="2">
                  <a:txBody>
                    <a:bodyPr lIns="0" rIns="0" tIns="0" bIns="0" anchor="t">
                      <a:noAutofit/>
                    </a:bodyPr>
                    <a:p>
                      <a:pPr marL="10800" defTabSz="914400">
                        <a:lnSpc>
                          <a:spcPct val="100000"/>
                        </a:lnSpc>
                      </a:pPr>
                      <a:r>
                        <a:rPr b="1" lang="nl-NL" sz="1800" spc="-210" strike="noStrike" u="none">
                          <a:solidFill>
                            <a:srgbClr val="143960"/>
                          </a:solidFill>
                          <a:effectLst/>
                          <a:uFillTx/>
                          <a:latin typeface="Arial"/>
                        </a:rPr>
                        <a:t>T</a:t>
                      </a:r>
                      <a:r>
                        <a:rPr b="1" lang="nl-NL" sz="1800" strike="noStrike" u="none">
                          <a:solidFill>
                            <a:srgbClr val="143960"/>
                          </a:solidFill>
                          <a:effectLst/>
                          <a:uFillTx/>
                          <a:latin typeface="Arial"/>
                        </a:rPr>
                        <a:t>otal</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h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720" algn="ctr" defTabSz="914400">
                        <a:lnSpc>
                          <a:spcPct val="100000"/>
                        </a:lnSpc>
                      </a:pPr>
                      <a:r>
                        <a:rPr b="1" lang="nl-NL" sz="1800" strike="noStrike" u="none">
                          <a:solidFill>
                            <a:srgbClr val="143960"/>
                          </a:solidFill>
                          <a:effectLst/>
                          <a:uFillTx/>
                          <a:latin typeface="Arial"/>
                        </a:rPr>
                        <a:t>428,000</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533880">
                <a:tc>
                  <a:txBody>
                    <a:bodyPr lIns="0" rIns="0" tIns="0" bIns="0" anchor="t">
                      <a:noAutofit/>
                    </a:bodyPr>
                    <a:p>
                      <a:pPr marL="10080" defTabSz="914400">
                        <a:lnSpc>
                          <a:spcPct val="100000"/>
                        </a:lnSpc>
                      </a:pPr>
                      <a:r>
                        <a:rPr b="1" lang="nl-NL" sz="1800" spc="-6" strike="noStrike" u="none">
                          <a:solidFill>
                            <a:srgbClr val="143960"/>
                          </a:solidFill>
                          <a:effectLst/>
                          <a:uFillTx/>
                          <a:latin typeface="Arial"/>
                        </a:rPr>
                        <a:t>G</a:t>
                      </a:r>
                      <a:r>
                        <a:rPr b="1" lang="nl-NL" sz="1800" spc="-11" strike="noStrike" u="none">
                          <a:solidFill>
                            <a:srgbClr val="143960"/>
                          </a:solidFill>
                          <a:effectLst/>
                          <a:uFillTx/>
                          <a:latin typeface="Arial"/>
                        </a:rPr>
                        <a:t>l</a:t>
                      </a:r>
                      <a:r>
                        <a:rPr b="1" lang="nl-NL" sz="1800" strike="noStrike" u="none">
                          <a:solidFill>
                            <a:srgbClr val="143960"/>
                          </a:solidFill>
                          <a:effectLst/>
                          <a:uFillTx/>
                          <a:latin typeface="Arial"/>
                        </a:rPr>
                        <a:t>o</a:t>
                      </a:r>
                      <a:r>
                        <a:rPr b="1" lang="nl-NL" sz="1800" spc="-11" strike="noStrike" u="none">
                          <a:solidFill>
                            <a:srgbClr val="143960"/>
                          </a:solidFill>
                          <a:effectLst/>
                          <a:uFillTx/>
                          <a:latin typeface="Arial"/>
                        </a:rPr>
                        <a:t>b</a:t>
                      </a:r>
                      <a:r>
                        <a:rPr b="1" lang="nl-NL" sz="1800" strike="noStrike" u="none">
                          <a:solidFill>
                            <a:srgbClr val="143960"/>
                          </a:solidFill>
                          <a:effectLst/>
                          <a:uFillTx/>
                          <a:latin typeface="Arial"/>
                        </a:rPr>
                        <a:t>al</a:t>
                      </a:r>
                      <a:r>
                        <a:rPr b="1" lang="nl-NL" sz="1800" spc="14" strike="noStrike" u="none">
                          <a:solidFill>
                            <a:srgbClr val="143960"/>
                          </a:solidFill>
                          <a:effectLst/>
                          <a:uFillTx/>
                          <a:latin typeface="Arial"/>
                        </a:rPr>
                        <a:t> </a:t>
                      </a:r>
                      <a:r>
                        <a:rPr b="1" lang="nl-NL" sz="1800" strike="noStrike" u="none">
                          <a:solidFill>
                            <a:srgbClr val="143960"/>
                          </a:solidFill>
                          <a:effectLst/>
                          <a:uFillTx/>
                          <a:latin typeface="Arial"/>
                        </a:rPr>
                        <a:t>climate</a:t>
                      </a:r>
                      <a:r>
                        <a:rPr b="1" lang="nl-NL" sz="1800" spc="20" strike="noStrike" u="none">
                          <a:solidFill>
                            <a:srgbClr val="143960"/>
                          </a:solidFill>
                          <a:effectLst/>
                          <a:uFillTx/>
                          <a:latin typeface="Arial"/>
                        </a:rPr>
                        <a:t> </a:t>
                      </a:r>
                      <a:r>
                        <a:rPr b="1" lang="nl-NL" sz="1800" spc="-6" strike="noStrike" u="none">
                          <a:solidFill>
                            <a:srgbClr val="143960"/>
                          </a:solidFill>
                          <a:effectLst/>
                          <a:uFillTx/>
                          <a:latin typeface="Arial"/>
                        </a:rPr>
                        <a:t>regula</a:t>
                      </a:r>
                      <a:r>
                        <a:rPr b="1" lang="nl-NL" sz="1800" spc="6" strike="noStrike" u="none">
                          <a:solidFill>
                            <a:srgbClr val="143960"/>
                          </a:solidFill>
                          <a:effectLst/>
                          <a:uFillTx/>
                          <a:latin typeface="Arial"/>
                        </a:rPr>
                        <a:t>t</a:t>
                      </a:r>
                      <a:r>
                        <a:rPr b="1" lang="nl-NL" sz="1800" spc="-6" strike="noStrike" u="none">
                          <a:solidFill>
                            <a:srgbClr val="143960"/>
                          </a:solidFill>
                          <a:effectLst/>
                          <a:uFillTx/>
                          <a:latin typeface="Arial"/>
                        </a:rPr>
                        <a:t>ion</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gridSpan="2">
                  <a:txBody>
                    <a:bodyPr lIns="0" rIns="0" tIns="0" bIns="0" anchor="t">
                      <a:noAutofit/>
                    </a:bodyPr>
                    <a:p>
                      <a:pPr marL="10800" defTabSz="914400">
                        <a:lnSpc>
                          <a:spcPct val="100000"/>
                        </a:lnSpc>
                      </a:pPr>
                      <a:r>
                        <a:rPr b="0" lang="nl-NL" sz="1800" strike="noStrike" u="none">
                          <a:solidFill>
                            <a:srgbClr val="143960"/>
                          </a:solidFill>
                          <a:effectLst/>
                          <a:uFillTx/>
                          <a:latin typeface="Arial"/>
                        </a:rPr>
                        <a:t>C</a:t>
                      </a:r>
                      <a:r>
                        <a:rPr b="0" lang="nl-NL" sz="1800" spc="-6" strike="noStrike" u="none">
                          <a:solidFill>
                            <a:srgbClr val="143960"/>
                          </a:solidFill>
                          <a:effectLst/>
                          <a:uFillTx/>
                          <a:latin typeface="Arial"/>
                        </a:rPr>
                        <a:t>a</a:t>
                      </a:r>
                      <a:r>
                        <a:rPr b="0" lang="nl-NL" sz="1800" strike="noStrike" u="none">
                          <a:solidFill>
                            <a:srgbClr val="143960"/>
                          </a:solidFill>
                          <a:effectLst/>
                          <a:uFillTx/>
                          <a:latin typeface="Arial"/>
                        </a:rPr>
                        <a:t>r</a:t>
                      </a:r>
                      <a:r>
                        <a:rPr b="0" lang="nl-NL" sz="1800" spc="-6" strike="noStrike" u="none">
                          <a:solidFill>
                            <a:srgbClr val="143960"/>
                          </a:solidFill>
                          <a:effectLst/>
                          <a:uFillTx/>
                          <a:latin typeface="Arial"/>
                        </a:rPr>
                        <a:t>b</a:t>
                      </a:r>
                      <a:r>
                        <a:rPr b="0" lang="nl-NL" sz="1800" spc="-11" strike="noStrike" u="none">
                          <a:solidFill>
                            <a:srgbClr val="143960"/>
                          </a:solidFill>
                          <a:effectLst/>
                          <a:uFillTx/>
                          <a:latin typeface="Arial"/>
                        </a:rPr>
                        <a:t>o</a:t>
                      </a:r>
                      <a:r>
                        <a:rPr b="0" lang="nl-NL" sz="1800" strike="noStrike" u="none">
                          <a:solidFill>
                            <a:srgbClr val="143960"/>
                          </a:solidFill>
                          <a:effectLst/>
                          <a:uFillTx/>
                          <a:latin typeface="Arial"/>
                        </a:rPr>
                        <a:t>n</a:t>
                      </a:r>
                      <a:r>
                        <a:rPr b="0" lang="nl-NL" sz="1800" spc="11" strike="noStrike" u="none">
                          <a:solidFill>
                            <a:srgbClr val="143960"/>
                          </a:solidFill>
                          <a:effectLst/>
                          <a:uFillTx/>
                          <a:latin typeface="Arial"/>
                        </a:rPr>
                        <a:t> </a:t>
                      </a:r>
                      <a:r>
                        <a:rPr b="0" lang="nl-NL" sz="1800" spc="-6" strike="noStrike" u="none">
                          <a:solidFill>
                            <a:srgbClr val="143960"/>
                          </a:solidFill>
                          <a:effectLst/>
                          <a:uFillTx/>
                          <a:latin typeface="Arial"/>
                        </a:rPr>
                        <a:t>(</a:t>
                      </a:r>
                      <a:r>
                        <a:rPr b="0" lang="nl-NL" sz="1800" spc="6" strike="noStrike" u="none">
                          <a:solidFill>
                            <a:srgbClr val="143960"/>
                          </a:solidFill>
                          <a:effectLst/>
                          <a:uFillTx/>
                          <a:latin typeface="Arial"/>
                        </a:rPr>
                        <a:t>e</a:t>
                      </a:r>
                      <a:r>
                        <a:rPr b="0" lang="nl-NL" sz="1800" spc="-6" strike="noStrike" u="none">
                          <a:solidFill>
                            <a:srgbClr val="143960"/>
                          </a:solidFill>
                          <a:effectLst/>
                          <a:uFillTx/>
                          <a:latin typeface="Arial"/>
                        </a:rPr>
                        <a:t>quiv</a:t>
                      </a:r>
                      <a:r>
                        <a:rPr b="0" lang="nl-NL" sz="1800" strike="noStrike" u="none">
                          <a:solidFill>
                            <a:srgbClr val="143960"/>
                          </a:solidFill>
                          <a:effectLst/>
                          <a:uFillTx/>
                          <a:latin typeface="Arial"/>
                        </a:rPr>
                        <a:t>ale</a:t>
                      </a:r>
                      <a:r>
                        <a:rPr b="0" lang="nl-NL" sz="1800" spc="6" strike="noStrike" u="none">
                          <a:solidFill>
                            <a:srgbClr val="143960"/>
                          </a:solidFill>
                          <a:effectLst/>
                          <a:uFillTx/>
                          <a:latin typeface="Arial"/>
                        </a:rPr>
                        <a:t>n</a:t>
                      </a:r>
                      <a:r>
                        <a:rPr b="0" lang="nl-NL" sz="1800" spc="-6" strike="noStrike" u="none">
                          <a:solidFill>
                            <a:srgbClr val="143960"/>
                          </a:solidFill>
                          <a:effectLst/>
                          <a:uFillTx/>
                          <a:latin typeface="Arial"/>
                        </a:rPr>
                        <a:t>t</a:t>
                      </a:r>
                      <a:r>
                        <a:rPr b="0" lang="nl-NL" sz="1800" strike="noStrike" u="none">
                          <a:solidFill>
                            <a:srgbClr val="143960"/>
                          </a:solidFill>
                          <a:effectLst/>
                          <a:uFillTx/>
                          <a:latin typeface="Arial"/>
                        </a:rPr>
                        <a:t>)</a:t>
                      </a:r>
                      <a:r>
                        <a:rPr b="0" lang="nl-NL" sz="1800" spc="26" strike="noStrike" u="none">
                          <a:solidFill>
                            <a:srgbClr val="143960"/>
                          </a:solidFill>
                          <a:effectLst/>
                          <a:uFillTx/>
                          <a:latin typeface="Arial"/>
                        </a:rPr>
                        <a:t> </a:t>
                      </a:r>
                      <a:r>
                        <a:rPr b="0" lang="nl-NL" sz="1800" strike="noStrike" u="none">
                          <a:solidFill>
                            <a:srgbClr val="143960"/>
                          </a:solidFill>
                          <a:effectLst/>
                          <a:uFillTx/>
                          <a:latin typeface="Arial"/>
                        </a:rPr>
                        <a:t>s</a:t>
                      </a:r>
                      <a:r>
                        <a:rPr b="0" lang="nl-NL" sz="1800" spc="6" strike="noStrike" u="none">
                          <a:solidFill>
                            <a:srgbClr val="143960"/>
                          </a:solidFill>
                          <a:effectLst/>
                          <a:uFillTx/>
                          <a:latin typeface="Arial"/>
                        </a:rPr>
                        <a:t>e</a:t>
                      </a:r>
                      <a:r>
                        <a:rPr b="0" lang="nl-NL" sz="1800" spc="-6" strike="noStrike" u="none">
                          <a:solidFill>
                            <a:srgbClr val="143960"/>
                          </a:solidFill>
                          <a:effectLst/>
                          <a:uFillTx/>
                          <a:latin typeface="Arial"/>
                        </a:rPr>
                        <a:t>qu</a:t>
                      </a:r>
                      <a:r>
                        <a:rPr b="0" lang="nl-NL" sz="1800" spc="6" strike="noStrike" u="none">
                          <a:solidFill>
                            <a:srgbClr val="143960"/>
                          </a:solidFill>
                          <a:effectLst/>
                          <a:uFillTx/>
                          <a:latin typeface="Arial"/>
                        </a:rPr>
                        <a:t>e</a:t>
                      </a:r>
                      <a:r>
                        <a:rPr b="0" lang="nl-NL" sz="1800" strike="noStrike" u="none">
                          <a:solidFill>
                            <a:srgbClr val="143960"/>
                          </a:solidFill>
                          <a:effectLst/>
                          <a:uFillTx/>
                          <a:latin typeface="Arial"/>
                        </a:rPr>
                        <a:t>ster</a:t>
                      </a:r>
                      <a:r>
                        <a:rPr b="0" lang="nl-NL" sz="1800" spc="6" strike="noStrike" u="none">
                          <a:solidFill>
                            <a:srgbClr val="143960"/>
                          </a:solidFill>
                          <a:effectLst/>
                          <a:uFillTx/>
                          <a:latin typeface="Arial"/>
                        </a:rPr>
                        <a:t>e</a:t>
                      </a:r>
                      <a:r>
                        <a:rPr b="0" lang="nl-NL" sz="1800" strike="noStrike" u="none">
                          <a:solidFill>
                            <a:srgbClr val="143960"/>
                          </a:solidFill>
                          <a:effectLst/>
                          <a:uFillTx/>
                          <a:latin typeface="Arial"/>
                        </a:rPr>
                        <a:t>d</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h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algn="ctr" defTabSz="914400">
                        <a:lnSpc>
                          <a:spcPct val="100000"/>
                        </a:lnSpc>
                      </a:pPr>
                      <a:r>
                        <a:rPr b="0" lang="nl-NL" sz="1800" spc="-6" strike="noStrike" u="none">
                          <a:solidFill>
                            <a:srgbClr val="143960"/>
                          </a:solidFill>
                          <a:effectLst/>
                          <a:uFillTx/>
                          <a:latin typeface="Arial"/>
                        </a:rPr>
                        <a:t>2</a:t>
                      </a:r>
                      <a:r>
                        <a:rPr b="0" lang="nl-NL" sz="1800" spc="6" strike="noStrike" u="none">
                          <a:solidFill>
                            <a:srgbClr val="143960"/>
                          </a:solidFill>
                          <a:effectLst/>
                          <a:uFillTx/>
                          <a:latin typeface="Arial"/>
                        </a:rPr>
                        <a:t>5</a:t>
                      </a:r>
                      <a:r>
                        <a:rPr b="0" lang="nl-NL" sz="1800" spc="-6" strike="noStrike" u="none">
                          <a:solidFill>
                            <a:srgbClr val="143960"/>
                          </a:solidFill>
                          <a:effectLst/>
                          <a:uFillTx/>
                          <a:latin typeface="Arial"/>
                        </a:rPr>
                        <a:t>,</a:t>
                      </a:r>
                      <a:r>
                        <a:rPr b="0" lang="nl-NL" sz="1800" strike="noStrike" u="none">
                          <a:solidFill>
                            <a:srgbClr val="143960"/>
                          </a:solidFill>
                          <a:effectLst/>
                          <a:uFillTx/>
                          <a:latin typeface="Arial"/>
                        </a:rPr>
                        <a:t>0</a:t>
                      </a:r>
                      <a:r>
                        <a:rPr b="0" lang="nl-NL" sz="1800" spc="-6" strike="noStrike" u="none">
                          <a:solidFill>
                            <a:srgbClr val="143960"/>
                          </a:solidFill>
                          <a:effectLst/>
                          <a:uFillTx/>
                          <a:latin typeface="Arial"/>
                        </a:rPr>
                        <a:t>00</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marL="11520" defTabSz="914400">
                        <a:lnSpc>
                          <a:spcPct val="100000"/>
                        </a:lnSpc>
                      </a:pPr>
                      <a:r>
                        <a:rPr b="0" lang="nl-NL" sz="1800" spc="-210" strike="noStrike" u="none">
                          <a:solidFill>
                            <a:srgbClr val="143960"/>
                          </a:solidFill>
                          <a:effectLst/>
                          <a:uFillTx/>
                          <a:latin typeface="Arial"/>
                        </a:rPr>
                        <a:t>T</a:t>
                      </a:r>
                      <a:r>
                        <a:rPr b="0" lang="nl-NL" sz="1800" spc="-6" strike="noStrike" u="none">
                          <a:solidFill>
                            <a:srgbClr val="143960"/>
                          </a:solidFill>
                          <a:effectLst/>
                          <a:uFillTx/>
                          <a:latin typeface="Arial"/>
                        </a:rPr>
                        <a:t>on</a:t>
                      </a:r>
                      <a:r>
                        <a:rPr b="0" lang="nl-NL" sz="1800" spc="6" strike="noStrike" u="none">
                          <a:solidFill>
                            <a:srgbClr val="143960"/>
                          </a:solidFill>
                          <a:effectLst/>
                          <a:uFillTx/>
                          <a:latin typeface="Arial"/>
                        </a:rPr>
                        <a:t>n</a:t>
                      </a:r>
                      <a:r>
                        <a:rPr b="0" lang="nl-NL" sz="1800" strike="noStrike" u="none">
                          <a:solidFill>
                            <a:srgbClr val="143960"/>
                          </a:solidFill>
                          <a:effectLst/>
                          <a:uFillTx/>
                          <a:latin typeface="Arial"/>
                        </a:rPr>
                        <a:t>es</a:t>
                      </a:r>
                      <a:r>
                        <a:rPr b="0" lang="nl-NL" sz="1800" spc="20" strike="noStrike" u="none">
                          <a:solidFill>
                            <a:srgbClr val="143960"/>
                          </a:solidFill>
                          <a:effectLst/>
                          <a:uFillTx/>
                          <a:latin typeface="Arial"/>
                        </a:rPr>
                        <a:t> </a:t>
                      </a:r>
                      <a:r>
                        <a:rPr b="0" lang="nl-NL" sz="1800" spc="-6" strike="noStrike" u="none">
                          <a:solidFill>
                            <a:srgbClr val="143960"/>
                          </a:solidFill>
                          <a:effectLst/>
                          <a:uFillTx/>
                          <a:latin typeface="Arial"/>
                        </a:rPr>
                        <a:t>o</a:t>
                      </a:r>
                      <a:r>
                        <a:rPr b="0" lang="nl-NL" sz="1800" strike="noStrike" u="none">
                          <a:solidFill>
                            <a:srgbClr val="143960"/>
                          </a:solidFill>
                          <a:effectLst/>
                          <a:uFillTx/>
                          <a:latin typeface="Arial"/>
                        </a:rPr>
                        <a:t>f</a:t>
                      </a:r>
                      <a:r>
                        <a:rPr b="0" lang="nl-NL" sz="1800" spc="6" strike="noStrike" u="none">
                          <a:solidFill>
                            <a:srgbClr val="143960"/>
                          </a:solidFill>
                          <a:effectLst/>
                          <a:uFillTx/>
                          <a:latin typeface="Arial"/>
                        </a:rPr>
                        <a:t> </a:t>
                      </a:r>
                      <a:r>
                        <a:rPr b="0" lang="nl-NL" sz="1800" strike="noStrike" u="none">
                          <a:solidFill>
                            <a:srgbClr val="143960"/>
                          </a:solidFill>
                          <a:effectLst/>
                          <a:uFillTx/>
                          <a:latin typeface="Arial"/>
                        </a:rPr>
                        <a:t>C</a:t>
                      </a:r>
                      <a:r>
                        <a:rPr b="0" lang="nl-NL" sz="1800" spc="11" strike="noStrike" u="none">
                          <a:solidFill>
                            <a:srgbClr val="143960"/>
                          </a:solidFill>
                          <a:effectLst/>
                          <a:uFillTx/>
                          <a:latin typeface="Arial"/>
                        </a:rPr>
                        <a:t>O</a:t>
                      </a:r>
                      <a:r>
                        <a:rPr b="0" lang="nl-NL" sz="1800" strike="noStrike" u="none" baseline="-21000">
                          <a:solidFill>
                            <a:srgbClr val="143960"/>
                          </a:solidFill>
                          <a:effectLst/>
                          <a:uFillTx/>
                          <a:latin typeface="Arial"/>
                        </a:rPr>
                        <a:t>2</a:t>
                      </a:r>
                      <a:r>
                        <a:rPr b="0" lang="nl-NL" sz="1800" strike="noStrike" u="none">
                          <a:solidFill>
                            <a:srgbClr val="143960"/>
                          </a:solidFill>
                          <a:effectLst/>
                          <a:uFillTx/>
                          <a:latin typeface="Arial"/>
                        </a:rPr>
                        <a:t>e</a:t>
                      </a:r>
                      <a:r>
                        <a:rPr b="0" lang="nl-NL" sz="1800" spc="11" strike="noStrike" u="none">
                          <a:solidFill>
                            <a:srgbClr val="143960"/>
                          </a:solidFill>
                          <a:effectLst/>
                          <a:uFillTx/>
                          <a:latin typeface="Arial"/>
                        </a:rPr>
                        <a:t> </a:t>
                      </a:r>
                      <a:r>
                        <a:rPr b="0" lang="nl-NL" sz="1800" spc="-6" strike="noStrike" u="none">
                          <a:solidFill>
                            <a:srgbClr val="143960"/>
                          </a:solidFill>
                          <a:effectLst/>
                          <a:uFillTx/>
                          <a:latin typeface="Arial"/>
                        </a:rPr>
                        <a:t>p</a:t>
                      </a:r>
                      <a:r>
                        <a:rPr b="0" lang="nl-NL" sz="1800" strike="noStrike" u="none">
                          <a:solidFill>
                            <a:srgbClr val="143960"/>
                          </a:solidFill>
                          <a:effectLst/>
                          <a:uFillTx/>
                          <a:latin typeface="Arial"/>
                        </a:rPr>
                        <a:t>er</a:t>
                      </a:r>
                      <a:r>
                        <a:rPr b="0" lang="nl-NL" sz="1800" spc="-6" strike="noStrike" u="none">
                          <a:solidFill>
                            <a:srgbClr val="143960"/>
                          </a:solidFill>
                          <a:effectLst/>
                          <a:uFillTx/>
                          <a:latin typeface="Arial"/>
                        </a:rPr>
                        <a:t> </a:t>
                      </a:r>
                      <a:r>
                        <a:rPr b="0" lang="nl-NL" sz="1800" spc="6" strike="noStrike" u="none">
                          <a:solidFill>
                            <a:srgbClr val="143960"/>
                          </a:solidFill>
                          <a:effectLst/>
                          <a:uFillTx/>
                          <a:latin typeface="Arial"/>
                        </a:rPr>
                        <a:t>y</a:t>
                      </a:r>
                      <a:r>
                        <a:rPr b="0" lang="nl-NL" sz="1800" strike="noStrike" u="none">
                          <a:solidFill>
                            <a:srgbClr val="143960"/>
                          </a:solidFill>
                          <a:effectLst/>
                          <a:uFillTx/>
                          <a:latin typeface="Arial"/>
                        </a:rPr>
                        <a:t>e</a:t>
                      </a:r>
                      <a:r>
                        <a:rPr b="0" lang="nl-NL" sz="1800" spc="-6" strike="noStrike" u="none">
                          <a:solidFill>
                            <a:srgbClr val="143960"/>
                          </a:solidFill>
                          <a:effectLst/>
                          <a:uFillTx/>
                          <a:latin typeface="Arial"/>
                        </a:rPr>
                        <a:t>ar</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895320">
                <a:tc>
                  <a:txBody>
                    <a:bodyPr lIns="0" rIns="0" tIns="0" bIns="0" anchor="t">
                      <a:noAutofit/>
                    </a:bodyPr>
                    <a:p>
                      <a:pPr marL="10080" defTabSz="914400">
                        <a:lnSpc>
                          <a:spcPct val="100000"/>
                        </a:lnSpc>
                      </a:pPr>
                      <a:r>
                        <a:rPr b="1" lang="nl-NL" sz="1800" strike="noStrike" u="none">
                          <a:solidFill>
                            <a:srgbClr val="143960"/>
                          </a:solidFill>
                          <a:effectLst/>
                          <a:uFillTx/>
                          <a:latin typeface="Arial"/>
                        </a:rPr>
                        <a:t>Local</a:t>
                      </a:r>
                      <a:r>
                        <a:rPr b="1" lang="nl-NL" sz="1800" spc="14" strike="noStrike" u="none">
                          <a:solidFill>
                            <a:srgbClr val="143960"/>
                          </a:solidFill>
                          <a:effectLst/>
                          <a:uFillTx/>
                          <a:latin typeface="Arial"/>
                        </a:rPr>
                        <a:t> </a:t>
                      </a:r>
                      <a:r>
                        <a:rPr b="1" lang="nl-NL" sz="1800" strike="noStrike" u="none">
                          <a:solidFill>
                            <a:srgbClr val="143960"/>
                          </a:solidFill>
                          <a:effectLst/>
                          <a:uFillTx/>
                          <a:latin typeface="Arial"/>
                        </a:rPr>
                        <a:t>climate</a:t>
                      </a:r>
                      <a:r>
                        <a:rPr b="1" lang="nl-NL" sz="1800" spc="20" strike="noStrike" u="none">
                          <a:solidFill>
                            <a:srgbClr val="143960"/>
                          </a:solidFill>
                          <a:effectLst/>
                          <a:uFillTx/>
                          <a:latin typeface="Arial"/>
                        </a:rPr>
                        <a:t> </a:t>
                      </a:r>
                      <a:r>
                        <a:rPr b="1" lang="nl-NL" sz="1800" spc="-6" strike="noStrike" u="none">
                          <a:solidFill>
                            <a:srgbClr val="143960"/>
                          </a:solidFill>
                          <a:effectLst/>
                          <a:uFillTx/>
                          <a:latin typeface="Arial"/>
                        </a:rPr>
                        <a:t>regula</a:t>
                      </a:r>
                      <a:r>
                        <a:rPr b="1" lang="nl-NL" sz="1800" spc="6" strike="noStrike" u="none">
                          <a:solidFill>
                            <a:srgbClr val="143960"/>
                          </a:solidFill>
                          <a:effectLst/>
                          <a:uFillTx/>
                          <a:latin typeface="Arial"/>
                        </a:rPr>
                        <a:t>t</a:t>
                      </a:r>
                      <a:r>
                        <a:rPr b="1" lang="nl-NL" sz="1800" spc="-6" strike="noStrike" u="none">
                          <a:solidFill>
                            <a:srgbClr val="143960"/>
                          </a:solidFill>
                          <a:effectLst/>
                          <a:uFillTx/>
                          <a:latin typeface="Arial"/>
                        </a:rPr>
                        <a:t>ion</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gridSpan="2">
                  <a:txBody>
                    <a:bodyPr lIns="0" rIns="0" tIns="0" bIns="0" anchor="t">
                      <a:noAutofit/>
                    </a:bodyPr>
                    <a:p>
                      <a:pPr marL="10800" defTabSz="914400">
                        <a:lnSpc>
                          <a:spcPct val="115000"/>
                        </a:lnSpc>
                      </a:pPr>
                      <a:r>
                        <a:rPr b="0" lang="nl-NL" sz="1800" strike="noStrike" u="none">
                          <a:solidFill>
                            <a:srgbClr val="143960"/>
                          </a:solidFill>
                          <a:effectLst/>
                          <a:uFillTx/>
                          <a:latin typeface="Arial"/>
                        </a:rPr>
                        <a:t>C</a:t>
                      </a:r>
                      <a:r>
                        <a:rPr b="0" lang="nl-NL" sz="1800" spc="-6" strike="noStrike" u="none">
                          <a:solidFill>
                            <a:srgbClr val="143960"/>
                          </a:solidFill>
                          <a:effectLst/>
                          <a:uFillTx/>
                          <a:latin typeface="Arial"/>
                        </a:rPr>
                        <a:t>om</a:t>
                      </a:r>
                      <a:r>
                        <a:rPr b="0" lang="nl-NL" sz="1800" spc="-11" strike="noStrike" u="none">
                          <a:solidFill>
                            <a:srgbClr val="143960"/>
                          </a:solidFill>
                          <a:effectLst/>
                          <a:uFillTx/>
                          <a:latin typeface="Arial"/>
                        </a:rPr>
                        <a:t>b</a:t>
                      </a:r>
                      <a:r>
                        <a:rPr b="0" lang="nl-NL" sz="1800" spc="-6" strike="noStrike" u="none">
                          <a:solidFill>
                            <a:srgbClr val="143960"/>
                          </a:solidFill>
                          <a:effectLst/>
                          <a:uFillTx/>
                          <a:latin typeface="Arial"/>
                        </a:rPr>
                        <a:t>i</a:t>
                      </a:r>
                      <a:r>
                        <a:rPr b="0" lang="nl-NL" sz="1800" strike="noStrike" u="none">
                          <a:solidFill>
                            <a:srgbClr val="143960"/>
                          </a:solidFill>
                          <a:effectLst/>
                          <a:uFillTx/>
                          <a:latin typeface="Arial"/>
                        </a:rPr>
                        <a:t>ned</a:t>
                      </a:r>
                      <a:r>
                        <a:rPr b="0" lang="nl-NL" sz="1800" spc="14" strike="noStrike" u="none">
                          <a:solidFill>
                            <a:srgbClr val="143960"/>
                          </a:solidFill>
                          <a:effectLst/>
                          <a:uFillTx/>
                          <a:latin typeface="Arial"/>
                        </a:rPr>
                        <a:t> </a:t>
                      </a:r>
                      <a:r>
                        <a:rPr b="0" lang="nl-NL" sz="1800" spc="-6" strike="noStrike" u="none">
                          <a:solidFill>
                            <a:srgbClr val="143960"/>
                          </a:solidFill>
                          <a:effectLst/>
                          <a:uFillTx/>
                          <a:latin typeface="Arial"/>
                        </a:rPr>
                        <a:t>co</a:t>
                      </a:r>
                      <a:r>
                        <a:rPr b="0" lang="nl-NL" sz="1800" spc="-11" strike="noStrike" u="none">
                          <a:solidFill>
                            <a:srgbClr val="143960"/>
                          </a:solidFill>
                          <a:effectLst/>
                          <a:uFillTx/>
                          <a:latin typeface="Arial"/>
                        </a:rPr>
                        <a:t>o</a:t>
                      </a:r>
                      <a:r>
                        <a:rPr b="0" lang="nl-NL" sz="1800" strike="noStrike" u="none">
                          <a:solidFill>
                            <a:srgbClr val="143960"/>
                          </a:solidFill>
                          <a:effectLst/>
                          <a:uFillTx/>
                          <a:latin typeface="Arial"/>
                        </a:rPr>
                        <a:t>ling</a:t>
                      </a:r>
                      <a:r>
                        <a:rPr b="0" lang="nl-NL" sz="1800" spc="34" strike="noStrike" u="none">
                          <a:solidFill>
                            <a:srgbClr val="143960"/>
                          </a:solidFill>
                          <a:effectLst/>
                          <a:uFillTx/>
                          <a:latin typeface="Arial"/>
                        </a:rPr>
                        <a:t> </a:t>
                      </a:r>
                      <a:r>
                        <a:rPr b="0" lang="nl-NL" sz="1800" strike="noStrike" u="none">
                          <a:solidFill>
                            <a:srgbClr val="143960"/>
                          </a:solidFill>
                          <a:effectLst/>
                          <a:uFillTx/>
                          <a:latin typeface="Arial"/>
                        </a:rPr>
                        <a:t>ef</a:t>
                      </a:r>
                      <a:r>
                        <a:rPr b="0" lang="nl-NL" sz="1800" spc="-6" strike="noStrike" u="none">
                          <a:solidFill>
                            <a:srgbClr val="143960"/>
                          </a:solidFill>
                          <a:effectLst/>
                          <a:uFillTx/>
                          <a:latin typeface="Arial"/>
                        </a:rPr>
                        <a:t>f</a:t>
                      </a:r>
                      <a:r>
                        <a:rPr b="0" lang="nl-NL" sz="1800" strike="noStrike" u="none">
                          <a:solidFill>
                            <a:srgbClr val="143960"/>
                          </a:solidFill>
                          <a:effectLst/>
                          <a:uFillTx/>
                          <a:latin typeface="Arial"/>
                        </a:rPr>
                        <a:t>e</a:t>
                      </a:r>
                      <a:r>
                        <a:rPr b="0" lang="nl-NL" sz="1800" spc="-6" strike="noStrike" u="none">
                          <a:solidFill>
                            <a:srgbClr val="143960"/>
                          </a:solidFill>
                          <a:effectLst/>
                          <a:uFillTx/>
                          <a:latin typeface="Arial"/>
                        </a:rPr>
                        <a:t>c</a:t>
                      </a:r>
                      <a:r>
                        <a:rPr b="0" lang="nl-NL" sz="1800" strike="noStrike" u="none">
                          <a:solidFill>
                            <a:srgbClr val="143960"/>
                          </a:solidFill>
                          <a:effectLst/>
                          <a:uFillTx/>
                          <a:latin typeface="Arial"/>
                        </a:rPr>
                        <a:t>t </a:t>
                      </a:r>
                      <a:r>
                        <a:rPr b="0" lang="nl-NL" sz="1800" spc="-6" strike="noStrike" u="none">
                          <a:solidFill>
                            <a:srgbClr val="143960"/>
                          </a:solidFill>
                          <a:effectLst/>
                          <a:uFillTx/>
                          <a:latin typeface="Arial"/>
                        </a:rPr>
                        <a:t>o</a:t>
                      </a:r>
                      <a:r>
                        <a:rPr b="0" lang="nl-NL" sz="1800" strike="noStrike" u="none">
                          <a:solidFill>
                            <a:srgbClr val="143960"/>
                          </a:solidFill>
                          <a:effectLst/>
                          <a:uFillTx/>
                          <a:latin typeface="Arial"/>
                        </a:rPr>
                        <a:t>f</a:t>
                      </a:r>
                      <a:r>
                        <a:rPr b="0" lang="nl-NL" sz="1800" spc="14" strike="noStrike" u="none">
                          <a:solidFill>
                            <a:srgbClr val="143960"/>
                          </a:solidFill>
                          <a:effectLst/>
                          <a:uFillTx/>
                          <a:latin typeface="Arial"/>
                        </a:rPr>
                        <a:t> </a:t>
                      </a:r>
                      <a:r>
                        <a:rPr b="0" lang="nl-NL" sz="1800" spc="-6" strike="noStrike" u="none">
                          <a:solidFill>
                            <a:srgbClr val="143960"/>
                          </a:solidFill>
                          <a:effectLst/>
                          <a:uFillTx/>
                          <a:latin typeface="Arial"/>
                        </a:rPr>
                        <a:t>u</a:t>
                      </a:r>
                      <a:r>
                        <a:rPr b="0" lang="nl-NL" sz="1800" spc="6" strike="noStrike" u="none">
                          <a:solidFill>
                            <a:srgbClr val="143960"/>
                          </a:solidFill>
                          <a:effectLst/>
                          <a:uFillTx/>
                          <a:latin typeface="Arial"/>
                        </a:rPr>
                        <a:t>r</a:t>
                      </a:r>
                      <a:r>
                        <a:rPr b="0" lang="nl-NL" sz="1800" spc="-6" strike="noStrike" u="none">
                          <a:solidFill>
                            <a:srgbClr val="143960"/>
                          </a:solidFill>
                          <a:effectLst/>
                          <a:uFillTx/>
                          <a:latin typeface="Arial"/>
                        </a:rPr>
                        <a:t>ban park</a:t>
                      </a:r>
                      <a:r>
                        <a:rPr b="0" lang="nl-NL" sz="1800" strike="noStrike" u="none">
                          <a:solidFill>
                            <a:srgbClr val="143960"/>
                          </a:solidFill>
                          <a:effectLst/>
                          <a:uFillTx/>
                          <a:latin typeface="Arial"/>
                        </a:rPr>
                        <a:t>s</a:t>
                      </a:r>
                      <a:r>
                        <a:rPr b="0" lang="nl-NL" sz="1800" spc="11" strike="noStrike" u="none">
                          <a:solidFill>
                            <a:srgbClr val="143960"/>
                          </a:solidFill>
                          <a:effectLst/>
                          <a:uFillTx/>
                          <a:latin typeface="Arial"/>
                        </a:rPr>
                        <a:t> </a:t>
                      </a:r>
                      <a:r>
                        <a:rPr b="0" lang="nl-NL" sz="1800" spc="-6" strike="noStrike" u="none">
                          <a:solidFill>
                            <a:srgbClr val="143960"/>
                          </a:solidFill>
                          <a:effectLst/>
                          <a:uFillTx/>
                          <a:latin typeface="Arial"/>
                        </a:rPr>
                        <a:t>a</a:t>
                      </a:r>
                      <a:r>
                        <a:rPr b="0" lang="nl-NL" sz="1800" strike="noStrike" u="none">
                          <a:solidFill>
                            <a:srgbClr val="143960"/>
                          </a:solidFill>
                          <a:effectLst/>
                          <a:uFillTx/>
                          <a:latin typeface="Arial"/>
                        </a:rPr>
                        <a:t>nd</a:t>
                      </a:r>
                      <a:r>
                        <a:rPr b="0" lang="nl-NL" sz="1800" spc="6" strike="noStrike" u="none">
                          <a:solidFill>
                            <a:srgbClr val="143960"/>
                          </a:solidFill>
                          <a:effectLst/>
                          <a:uFillTx/>
                          <a:latin typeface="Arial"/>
                        </a:rPr>
                        <a:t> </a:t>
                      </a:r>
                      <a:r>
                        <a:rPr b="0" lang="nl-NL" sz="1800" spc="-6" strike="noStrike" u="none">
                          <a:solidFill>
                            <a:srgbClr val="143960"/>
                          </a:solidFill>
                          <a:effectLst/>
                          <a:uFillTx/>
                          <a:latin typeface="Arial"/>
                        </a:rPr>
                        <a:t>wo</a:t>
                      </a:r>
                      <a:r>
                        <a:rPr b="0" lang="nl-NL" sz="1800" spc="-11" strike="noStrike" u="none">
                          <a:solidFill>
                            <a:srgbClr val="143960"/>
                          </a:solidFill>
                          <a:effectLst/>
                          <a:uFillTx/>
                          <a:latin typeface="Arial"/>
                        </a:rPr>
                        <a:t>o</a:t>
                      </a:r>
                      <a:r>
                        <a:rPr b="0" lang="nl-NL" sz="1800" spc="-6" strike="noStrike" u="none">
                          <a:solidFill>
                            <a:srgbClr val="143960"/>
                          </a:solidFill>
                          <a:effectLst/>
                          <a:uFillTx/>
                          <a:latin typeface="Arial"/>
                        </a:rPr>
                        <a:t>dlan</a:t>
                      </a:r>
                      <a:r>
                        <a:rPr b="0" lang="nl-NL" sz="1800" strike="noStrike" u="none">
                          <a:solidFill>
                            <a:srgbClr val="143960"/>
                          </a:solidFill>
                          <a:effectLst/>
                          <a:uFillTx/>
                          <a:latin typeface="Arial"/>
                        </a:rPr>
                        <a:t>d</a:t>
                      </a:r>
                      <a:r>
                        <a:rPr b="0" lang="nl-NL" sz="1800" spc="20" strike="noStrike" u="none">
                          <a:solidFill>
                            <a:srgbClr val="143960"/>
                          </a:solidFill>
                          <a:effectLst/>
                          <a:uFillTx/>
                          <a:latin typeface="Arial"/>
                        </a:rPr>
                        <a:t> </a:t>
                      </a:r>
                      <a:r>
                        <a:rPr b="0" lang="nl-NL" sz="1800" spc="-6" strike="noStrike" u="none">
                          <a:solidFill>
                            <a:srgbClr val="143960"/>
                          </a:solidFill>
                          <a:effectLst/>
                          <a:uFillTx/>
                          <a:latin typeface="Arial"/>
                        </a:rPr>
                        <a:t>(al</a:t>
                      </a:r>
                      <a:r>
                        <a:rPr b="0" lang="nl-NL" sz="1800" strike="noStrike" u="none">
                          <a:solidFill>
                            <a:srgbClr val="143960"/>
                          </a:solidFill>
                          <a:effectLst/>
                          <a:uFillTx/>
                          <a:latin typeface="Arial"/>
                        </a:rPr>
                        <a:t>l</a:t>
                      </a:r>
                      <a:r>
                        <a:rPr b="0" lang="nl-NL" sz="1800" spc="20" strike="noStrike" u="none">
                          <a:solidFill>
                            <a:srgbClr val="143960"/>
                          </a:solidFill>
                          <a:effectLst/>
                          <a:uFillTx/>
                          <a:latin typeface="Arial"/>
                        </a:rPr>
                        <a:t> </a:t>
                      </a:r>
                      <a:r>
                        <a:rPr b="0" lang="nl-NL" sz="1800" spc="-6" strike="noStrike" u="none">
                          <a:solidFill>
                            <a:srgbClr val="143960"/>
                          </a:solidFill>
                          <a:effectLst/>
                          <a:uFillTx/>
                          <a:latin typeface="Arial"/>
                        </a:rPr>
                        <a:t>pa</a:t>
                      </a:r>
                      <a:r>
                        <a:rPr b="0" lang="nl-NL" sz="1800" strike="noStrike" u="none">
                          <a:solidFill>
                            <a:srgbClr val="143960"/>
                          </a:solidFill>
                          <a:effectLst/>
                          <a:uFillTx/>
                          <a:latin typeface="Arial"/>
                        </a:rPr>
                        <a:t>t</a:t>
                      </a:r>
                      <a:r>
                        <a:rPr b="0" lang="nl-NL" sz="1800" spc="-6" strike="noStrike" u="none">
                          <a:solidFill>
                            <a:srgbClr val="143960"/>
                          </a:solidFill>
                          <a:effectLst/>
                          <a:uFillTx/>
                          <a:latin typeface="Arial"/>
                        </a:rPr>
                        <a:t>c</a:t>
                      </a:r>
                      <a:r>
                        <a:rPr b="0" lang="nl-NL" sz="1800" strike="noStrike" u="none">
                          <a:solidFill>
                            <a:srgbClr val="143960"/>
                          </a:solidFill>
                          <a:effectLst/>
                          <a:uFillTx/>
                          <a:latin typeface="Arial"/>
                        </a:rPr>
                        <a:t>hes)</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h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720" algn="ctr" defTabSz="914400">
                        <a:lnSpc>
                          <a:spcPct val="100000"/>
                        </a:lnSpc>
                      </a:pPr>
                      <a:r>
                        <a:rPr b="0" lang="nl-NL" sz="1800" spc="-6" strike="noStrike" u="none">
                          <a:solidFill>
                            <a:srgbClr val="143960"/>
                          </a:solidFill>
                          <a:effectLst/>
                          <a:uFillTx/>
                          <a:latin typeface="Arial"/>
                        </a:rPr>
                        <a:t>0.</a:t>
                      </a:r>
                      <a:r>
                        <a:rPr b="0" lang="nl-NL" sz="1800" strike="noStrike" u="none">
                          <a:solidFill>
                            <a:srgbClr val="143960"/>
                          </a:solidFill>
                          <a:effectLst/>
                          <a:uFillTx/>
                          <a:latin typeface="Arial"/>
                        </a:rPr>
                        <a:t>50</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marL="11520" defTabSz="914400">
                        <a:lnSpc>
                          <a:spcPct val="100000"/>
                        </a:lnSpc>
                      </a:pPr>
                      <a:r>
                        <a:rPr b="0" lang="nl-NL" sz="1800" spc="-6" strike="noStrike" u="none">
                          <a:solidFill>
                            <a:srgbClr val="143960"/>
                          </a:solidFill>
                          <a:effectLst/>
                          <a:uFillTx/>
                          <a:latin typeface="Arial"/>
                        </a:rPr>
                        <a:t>D</a:t>
                      </a:r>
                      <a:r>
                        <a:rPr b="0" lang="nl-NL" sz="1800" spc="6" strike="noStrike" u="none">
                          <a:solidFill>
                            <a:srgbClr val="143960"/>
                          </a:solidFill>
                          <a:effectLst/>
                          <a:uFillTx/>
                          <a:latin typeface="Arial"/>
                        </a:rPr>
                        <a:t>e</a:t>
                      </a:r>
                      <a:r>
                        <a:rPr b="0" lang="nl-NL" sz="1800" strike="noStrike" u="none">
                          <a:solidFill>
                            <a:srgbClr val="143960"/>
                          </a:solidFill>
                          <a:effectLst/>
                          <a:uFillTx/>
                          <a:latin typeface="Arial"/>
                        </a:rPr>
                        <a:t>gr</a:t>
                      </a:r>
                      <a:r>
                        <a:rPr b="0" lang="nl-NL" sz="1800" spc="6" strike="noStrike" u="none">
                          <a:solidFill>
                            <a:srgbClr val="143960"/>
                          </a:solidFill>
                          <a:effectLst/>
                          <a:uFillTx/>
                          <a:latin typeface="Arial"/>
                        </a:rPr>
                        <a:t>e</a:t>
                      </a:r>
                      <a:r>
                        <a:rPr b="0" lang="nl-NL" sz="1800" strike="noStrike" u="none">
                          <a:solidFill>
                            <a:srgbClr val="143960"/>
                          </a:solidFill>
                          <a:effectLst/>
                          <a:uFillTx/>
                          <a:latin typeface="Arial"/>
                        </a:rPr>
                        <a:t>es</a:t>
                      </a:r>
                      <a:r>
                        <a:rPr b="0" lang="nl-NL" sz="1800" spc="6" strike="noStrike" u="none">
                          <a:solidFill>
                            <a:srgbClr val="143960"/>
                          </a:solidFill>
                          <a:effectLst/>
                          <a:uFillTx/>
                          <a:latin typeface="Arial"/>
                        </a:rPr>
                        <a:t> </a:t>
                      </a:r>
                      <a:r>
                        <a:rPr b="0" lang="nl-NL" sz="1800" spc="-6" strike="noStrike" u="none">
                          <a:solidFill>
                            <a:srgbClr val="143960"/>
                          </a:solidFill>
                          <a:effectLst/>
                          <a:uFillTx/>
                          <a:latin typeface="Arial"/>
                        </a:rPr>
                        <a:t>C</a:t>
                      </a:r>
                      <a:r>
                        <a:rPr b="0" lang="nl-NL" sz="1800" spc="6" strike="noStrike" u="none">
                          <a:solidFill>
                            <a:srgbClr val="143960"/>
                          </a:solidFill>
                          <a:effectLst/>
                          <a:uFillTx/>
                          <a:latin typeface="Arial"/>
                        </a:rPr>
                        <a:t>e</a:t>
                      </a:r>
                      <a:r>
                        <a:rPr b="0" lang="nl-NL" sz="1800" strike="noStrike" u="none">
                          <a:solidFill>
                            <a:srgbClr val="143960"/>
                          </a:solidFill>
                          <a:effectLst/>
                          <a:uFillTx/>
                          <a:latin typeface="Arial"/>
                        </a:rPr>
                        <a:t>lsius</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07520">
                <a:tc rowSpan="2">
                  <a:txBody>
                    <a:bodyPr lIns="0" rIns="0" tIns="0" bIns="0" anchor="t">
                      <a:noAutofit/>
                    </a:bodyPr>
                    <a:p>
                      <a:pPr marL="10080" defTabSz="914400">
                        <a:lnSpc>
                          <a:spcPct val="114000"/>
                        </a:lnSpc>
                      </a:pPr>
                      <a:r>
                        <a:rPr b="1" lang="nl-NL" sz="1800" strike="noStrike" u="none">
                          <a:solidFill>
                            <a:srgbClr val="003c64"/>
                          </a:solidFill>
                          <a:effectLst/>
                          <a:uFillTx/>
                          <a:latin typeface="Arial"/>
                        </a:rPr>
                        <a:t>Ph</a:t>
                      </a:r>
                      <a:r>
                        <a:rPr b="1" lang="nl-NL" sz="1800" spc="-14" strike="noStrike" u="none">
                          <a:solidFill>
                            <a:srgbClr val="003c64"/>
                          </a:solidFill>
                          <a:effectLst/>
                          <a:uFillTx/>
                          <a:latin typeface="Arial"/>
                        </a:rPr>
                        <a:t>y</a:t>
                      </a:r>
                      <a:r>
                        <a:rPr b="1" lang="nl-NL" sz="1800" strike="noStrike" u="none">
                          <a:solidFill>
                            <a:srgbClr val="003c64"/>
                          </a:solidFill>
                          <a:effectLst/>
                          <a:uFillTx/>
                          <a:latin typeface="Arial"/>
                        </a:rPr>
                        <a:t>si</a:t>
                      </a:r>
                      <a:r>
                        <a:rPr b="1" lang="nl-NL" sz="1800" spc="-11" strike="noStrike" u="none">
                          <a:solidFill>
                            <a:srgbClr val="003c64"/>
                          </a:solidFill>
                          <a:effectLst/>
                          <a:uFillTx/>
                          <a:latin typeface="Arial"/>
                        </a:rPr>
                        <a:t>c</a:t>
                      </a:r>
                      <a:r>
                        <a:rPr b="1" lang="nl-NL" sz="1800" strike="noStrike" u="none">
                          <a:solidFill>
                            <a:srgbClr val="003c64"/>
                          </a:solidFill>
                          <a:effectLst/>
                          <a:uFillTx/>
                          <a:latin typeface="Arial"/>
                        </a:rPr>
                        <a:t>al</a:t>
                      </a:r>
                      <a:r>
                        <a:rPr b="1" lang="nl-NL" sz="1800" spc="11" strike="noStrike" u="none">
                          <a:solidFill>
                            <a:srgbClr val="003c64"/>
                          </a:solidFill>
                          <a:effectLst/>
                          <a:uFillTx/>
                          <a:latin typeface="Arial"/>
                        </a:rPr>
                        <a:t> </a:t>
                      </a:r>
                      <a:r>
                        <a:rPr b="1" lang="nl-NL" sz="1800" strike="noStrike" u="none">
                          <a:solidFill>
                            <a:srgbClr val="003c64"/>
                          </a:solidFill>
                          <a:effectLst/>
                          <a:uFillTx/>
                          <a:latin typeface="Arial"/>
                        </a:rPr>
                        <a:t>he</a:t>
                      </a:r>
                      <a:r>
                        <a:rPr b="1" lang="nl-NL" sz="1800" spc="-11" strike="noStrike" u="none">
                          <a:solidFill>
                            <a:srgbClr val="003c64"/>
                          </a:solidFill>
                          <a:effectLst/>
                          <a:uFillTx/>
                          <a:latin typeface="Arial"/>
                        </a:rPr>
                        <a:t>a</a:t>
                      </a:r>
                      <a:r>
                        <a:rPr b="1" lang="nl-NL" sz="1800" strike="noStrike" u="none">
                          <a:solidFill>
                            <a:srgbClr val="003c64"/>
                          </a:solidFill>
                          <a:effectLst/>
                          <a:uFillTx/>
                          <a:latin typeface="Arial"/>
                        </a:rPr>
                        <a:t>lth benefits</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gridSpan="2">
                  <a:txBody>
                    <a:bodyPr lIns="0" rIns="0" tIns="0" bIns="0" anchor="t">
                      <a:noAutofit/>
                    </a:bodyPr>
                    <a:p>
                      <a:pPr marL="124920" defTabSz="914400">
                        <a:lnSpc>
                          <a:spcPct val="100000"/>
                        </a:lnSpc>
                      </a:pPr>
                      <a:r>
                        <a:rPr b="0" lang="nl-NL" sz="1800" strike="noStrike" u="none">
                          <a:solidFill>
                            <a:srgbClr val="003c64"/>
                          </a:solidFill>
                          <a:effectLst/>
                          <a:uFillTx/>
                          <a:latin typeface="Arial"/>
                        </a:rPr>
                        <a:t>QA</a:t>
                      </a:r>
                      <a:r>
                        <a:rPr b="0" lang="nl-NL" sz="1800" spc="-136" strike="noStrike" u="none">
                          <a:solidFill>
                            <a:srgbClr val="003c64"/>
                          </a:solidFill>
                          <a:effectLst/>
                          <a:uFillTx/>
                          <a:latin typeface="Arial"/>
                        </a:rPr>
                        <a:t>L</a:t>
                      </a:r>
                      <a:r>
                        <a:rPr b="0" lang="nl-NL" sz="1800" strike="noStrike" u="none">
                          <a:solidFill>
                            <a:srgbClr val="003c64"/>
                          </a:solidFill>
                          <a:effectLst/>
                          <a:uFillTx/>
                          <a:latin typeface="Arial"/>
                        </a:rPr>
                        <a:t>Ys p</a:t>
                      </a:r>
                      <a:r>
                        <a:rPr b="0" lang="nl-NL" sz="1800" spc="-11" strike="noStrike" u="none">
                          <a:solidFill>
                            <a:srgbClr val="003c64"/>
                          </a:solidFill>
                          <a:effectLst/>
                          <a:uFillTx/>
                          <a:latin typeface="Arial"/>
                        </a:rPr>
                        <a:t>e</a:t>
                      </a:r>
                      <a:r>
                        <a:rPr b="0" lang="nl-NL" sz="1800" strike="noStrike" u="none">
                          <a:solidFill>
                            <a:srgbClr val="003c64"/>
                          </a:solidFill>
                          <a:effectLst/>
                          <a:uFillTx/>
                          <a:latin typeface="Arial"/>
                        </a:rPr>
                        <a:t>r </a:t>
                      </a:r>
                      <a:r>
                        <a:rPr b="0" lang="nl-NL" sz="1800" spc="-20" strike="noStrike" u="none">
                          <a:solidFill>
                            <a:srgbClr val="003c64"/>
                          </a:solidFill>
                          <a:effectLst/>
                          <a:uFillTx/>
                          <a:latin typeface="Arial"/>
                        </a:rPr>
                        <a:t>y</a:t>
                      </a:r>
                      <a:r>
                        <a:rPr b="0" lang="nl-NL" sz="1800" strike="noStrike" u="none">
                          <a:solidFill>
                            <a:srgbClr val="003c64"/>
                          </a:solidFill>
                          <a:effectLst/>
                          <a:uFillTx/>
                          <a:latin typeface="Arial"/>
                        </a:rPr>
                        <a:t>e</a:t>
                      </a:r>
                      <a:r>
                        <a:rPr b="0" lang="nl-NL" sz="1800" spc="-11" strike="noStrike" u="none">
                          <a:solidFill>
                            <a:srgbClr val="003c64"/>
                          </a:solidFill>
                          <a:effectLst/>
                          <a:uFillTx/>
                          <a:latin typeface="Arial"/>
                        </a:rPr>
                        <a:t>a</a:t>
                      </a:r>
                      <a:r>
                        <a:rPr b="0" lang="nl-NL" sz="1800" strike="noStrike" u="none">
                          <a:solidFill>
                            <a:srgbClr val="003c64"/>
                          </a:solidFill>
                          <a:effectLst/>
                          <a:uFillTx/>
                          <a:latin typeface="Arial"/>
                        </a:rPr>
                        <a:t>r</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h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3960" algn="ctr" defTabSz="914400">
                        <a:lnSpc>
                          <a:spcPct val="100000"/>
                        </a:lnSpc>
                      </a:pPr>
                      <a:r>
                        <a:rPr b="0" lang="nl-NL" sz="1800" strike="noStrike" u="none">
                          <a:solidFill>
                            <a:srgbClr val="003c64"/>
                          </a:solidFill>
                          <a:effectLst/>
                          <a:uFillTx/>
                          <a:latin typeface="Arial"/>
                        </a:rPr>
                        <a:t>3,</a:t>
                      </a:r>
                      <a:r>
                        <a:rPr b="0" lang="nl-NL" sz="1800" spc="-11" strike="noStrike" u="none">
                          <a:solidFill>
                            <a:srgbClr val="003c64"/>
                          </a:solidFill>
                          <a:effectLst/>
                          <a:uFillTx/>
                          <a:latin typeface="Arial"/>
                        </a:rPr>
                        <a:t>0</a:t>
                      </a:r>
                      <a:r>
                        <a:rPr b="0" lang="nl-NL" sz="1800" strike="noStrike" u="none">
                          <a:solidFill>
                            <a:srgbClr val="003c64"/>
                          </a:solidFill>
                          <a:effectLst/>
                          <a:uFillTx/>
                          <a:latin typeface="Arial"/>
                        </a:rPr>
                        <a:t>00</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marL="11520" defTabSz="914400">
                        <a:lnSpc>
                          <a:spcPct val="100000"/>
                        </a:lnSpc>
                      </a:pPr>
                      <a:r>
                        <a:rPr b="0" lang="nl-NL" sz="1800" strike="noStrike" u="none">
                          <a:solidFill>
                            <a:srgbClr val="003c64"/>
                          </a:solidFill>
                          <a:effectLst/>
                          <a:uFillTx/>
                          <a:latin typeface="Arial"/>
                        </a:rPr>
                        <a:t>QA</a:t>
                      </a:r>
                      <a:r>
                        <a:rPr b="0" lang="nl-NL" sz="1800" spc="-136" strike="noStrike" u="none">
                          <a:solidFill>
                            <a:srgbClr val="003c64"/>
                          </a:solidFill>
                          <a:effectLst/>
                          <a:uFillTx/>
                          <a:latin typeface="Arial"/>
                        </a:rPr>
                        <a:t>L</a:t>
                      </a:r>
                      <a:r>
                        <a:rPr b="0" lang="nl-NL" sz="1800" strike="noStrike" u="none">
                          <a:solidFill>
                            <a:srgbClr val="003c64"/>
                          </a:solidFill>
                          <a:effectLst/>
                          <a:uFillTx/>
                          <a:latin typeface="Arial"/>
                        </a:rPr>
                        <a:t>Ys p</a:t>
                      </a:r>
                      <a:r>
                        <a:rPr b="0" lang="nl-NL" sz="1800" spc="-11" strike="noStrike" u="none">
                          <a:solidFill>
                            <a:srgbClr val="003c64"/>
                          </a:solidFill>
                          <a:effectLst/>
                          <a:uFillTx/>
                          <a:latin typeface="Arial"/>
                        </a:rPr>
                        <a:t>e</a:t>
                      </a:r>
                      <a:r>
                        <a:rPr b="0" lang="nl-NL" sz="1800" strike="noStrike" u="none">
                          <a:solidFill>
                            <a:srgbClr val="003c64"/>
                          </a:solidFill>
                          <a:effectLst/>
                          <a:uFillTx/>
                          <a:latin typeface="Arial"/>
                        </a:rPr>
                        <a:t>r </a:t>
                      </a:r>
                      <a:r>
                        <a:rPr b="0" lang="nl-NL" sz="1800" spc="-20" strike="noStrike" u="none">
                          <a:solidFill>
                            <a:srgbClr val="003c64"/>
                          </a:solidFill>
                          <a:effectLst/>
                          <a:uFillTx/>
                          <a:latin typeface="Arial"/>
                        </a:rPr>
                        <a:t>y</a:t>
                      </a:r>
                      <a:r>
                        <a:rPr b="0" lang="nl-NL" sz="1800" strike="noStrike" u="none">
                          <a:solidFill>
                            <a:srgbClr val="003c64"/>
                          </a:solidFill>
                          <a:effectLst/>
                          <a:uFillTx/>
                          <a:latin typeface="Arial"/>
                        </a:rPr>
                        <a:t>e</a:t>
                      </a:r>
                      <a:r>
                        <a:rPr b="0" lang="nl-NL" sz="1800" spc="-11" strike="noStrike" u="none">
                          <a:solidFill>
                            <a:srgbClr val="003c64"/>
                          </a:solidFill>
                          <a:effectLst/>
                          <a:uFillTx/>
                          <a:latin typeface="Arial"/>
                        </a:rPr>
                        <a:t>a</a:t>
                      </a:r>
                      <a:r>
                        <a:rPr b="0" lang="nl-NL" sz="1800" strike="noStrike" u="none">
                          <a:solidFill>
                            <a:srgbClr val="003c64"/>
                          </a:solidFill>
                          <a:effectLst/>
                          <a:uFillTx/>
                          <a:latin typeface="Arial"/>
                        </a:rPr>
                        <a:t>r</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87440">
                <a:tc v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gridSpan="2">
                  <a:txBody>
                    <a:bodyPr lIns="0" rIns="0" tIns="0" bIns="0" anchor="t">
                      <a:noAutofit/>
                    </a:bodyPr>
                    <a:p>
                      <a:pPr marL="124920" defTabSz="914400">
                        <a:lnSpc>
                          <a:spcPct val="100000"/>
                        </a:lnSpc>
                      </a:pPr>
                      <a:r>
                        <a:rPr b="0" lang="nl-NL" sz="1800" strike="noStrike" u="none">
                          <a:solidFill>
                            <a:srgbClr val="003c64"/>
                          </a:solidFill>
                          <a:effectLst/>
                          <a:uFillTx/>
                          <a:latin typeface="Arial"/>
                        </a:rPr>
                        <a:t>Active</a:t>
                      </a:r>
                      <a:r>
                        <a:rPr b="0" lang="nl-NL" sz="1800" spc="-11" strike="noStrike" u="none">
                          <a:solidFill>
                            <a:srgbClr val="003c64"/>
                          </a:solidFill>
                          <a:effectLst/>
                          <a:uFillTx/>
                          <a:latin typeface="Arial"/>
                        </a:rPr>
                        <a:t> </a:t>
                      </a:r>
                      <a:r>
                        <a:rPr b="0" lang="nl-NL" sz="1800" strike="noStrike" u="none">
                          <a:solidFill>
                            <a:srgbClr val="003c64"/>
                          </a:solidFill>
                          <a:effectLst/>
                          <a:uFillTx/>
                          <a:latin typeface="Arial"/>
                        </a:rPr>
                        <a:t>visitors</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hMerge="1">
                  <a:txBody>
                    <a:bodyPr lIns="90000" rIns="90000" tIns="45000" bIns="45000" anchor="t">
                      <a:noAutofit/>
                    </a:bodyPr>
                    <a:p>
                      <a:endParaRPr b="0" lang="nl-NL"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lIns="0" rIns="0" tIns="0" bIns="0" anchor="t">
                      <a:noAutofit/>
                    </a:bodyPr>
                    <a:p>
                      <a:pPr marL="1800" algn="ctr" defTabSz="914400">
                        <a:lnSpc>
                          <a:spcPct val="100000"/>
                        </a:lnSpc>
                      </a:pPr>
                      <a:r>
                        <a:rPr b="0" lang="nl-NL" sz="1800" strike="noStrike" u="none">
                          <a:solidFill>
                            <a:srgbClr val="003c64"/>
                          </a:solidFill>
                          <a:effectLst/>
                          <a:uFillTx/>
                          <a:latin typeface="Arial"/>
                        </a:rPr>
                        <a:t>8</a:t>
                      </a:r>
                      <a:r>
                        <a:rPr b="0" lang="nl-NL" sz="1800" spc="-11" strike="noStrike" u="none">
                          <a:solidFill>
                            <a:srgbClr val="003c64"/>
                          </a:solidFill>
                          <a:effectLst/>
                          <a:uFillTx/>
                          <a:latin typeface="Arial"/>
                        </a:rPr>
                        <a:t>4</a:t>
                      </a:r>
                      <a:r>
                        <a:rPr b="0" lang="nl-NL" sz="1800" strike="noStrike" u="none">
                          <a:solidFill>
                            <a:srgbClr val="003c64"/>
                          </a:solidFill>
                          <a:effectLst/>
                          <a:uFillTx/>
                          <a:latin typeface="Arial"/>
                        </a:rPr>
                        <a:t>,0</a:t>
                      </a:r>
                      <a:r>
                        <a:rPr b="0" lang="nl-NL" sz="1800" spc="-11" strike="noStrike" u="none">
                          <a:solidFill>
                            <a:srgbClr val="003c64"/>
                          </a:solidFill>
                          <a:effectLst/>
                          <a:uFillTx/>
                          <a:latin typeface="Arial"/>
                        </a:rPr>
                        <a:t>0</a:t>
                      </a:r>
                      <a:r>
                        <a:rPr b="0" lang="nl-NL" sz="1800" strike="noStrike" u="none">
                          <a:solidFill>
                            <a:srgbClr val="003c64"/>
                          </a:solidFill>
                          <a:effectLst/>
                          <a:uFillTx/>
                          <a:latin typeface="Arial"/>
                        </a:rPr>
                        <a:t>0</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0" rIns="0" tIns="0" bIns="0" anchor="t">
                      <a:noAutofit/>
                    </a:bodyPr>
                    <a:p>
                      <a:pPr marL="11520" defTabSz="914400">
                        <a:lnSpc>
                          <a:spcPct val="100000"/>
                        </a:lnSpc>
                      </a:pPr>
                      <a:r>
                        <a:rPr b="0" lang="nl-NL" sz="1800" strike="noStrike" u="none">
                          <a:solidFill>
                            <a:srgbClr val="003c64"/>
                          </a:solidFill>
                          <a:effectLst/>
                          <a:uFillTx/>
                          <a:latin typeface="Arial"/>
                        </a:rPr>
                        <a:t>N</a:t>
                      </a:r>
                      <a:r>
                        <a:rPr b="0" lang="nl-NL" sz="1800" spc="-11" strike="noStrike" u="none">
                          <a:solidFill>
                            <a:srgbClr val="003c64"/>
                          </a:solidFill>
                          <a:effectLst/>
                          <a:uFillTx/>
                          <a:latin typeface="Arial"/>
                        </a:rPr>
                        <a:t>u</a:t>
                      </a:r>
                      <a:r>
                        <a:rPr b="0" lang="nl-NL" sz="1800" strike="noStrike" u="none">
                          <a:solidFill>
                            <a:srgbClr val="003c64"/>
                          </a:solidFill>
                          <a:effectLst/>
                          <a:uFillTx/>
                          <a:latin typeface="Arial"/>
                        </a:rPr>
                        <a:t>mb</a:t>
                      </a:r>
                      <a:r>
                        <a:rPr b="0" lang="nl-NL" sz="1800" spc="-11" strike="noStrike" u="none">
                          <a:solidFill>
                            <a:srgbClr val="003c64"/>
                          </a:solidFill>
                          <a:effectLst/>
                          <a:uFillTx/>
                          <a:latin typeface="Arial"/>
                        </a:rPr>
                        <a:t>e</a:t>
                      </a:r>
                      <a:r>
                        <a:rPr b="0" lang="nl-NL" sz="1800" strike="noStrike" u="none">
                          <a:solidFill>
                            <a:srgbClr val="003c64"/>
                          </a:solidFill>
                          <a:effectLst/>
                          <a:uFillTx/>
                          <a:latin typeface="Arial"/>
                        </a:rPr>
                        <a:t>r</a:t>
                      </a:r>
                      <a:r>
                        <a:rPr b="0" lang="nl-NL" sz="1800" spc="11" strike="noStrike" u="none">
                          <a:solidFill>
                            <a:srgbClr val="003c64"/>
                          </a:solidFill>
                          <a:effectLst/>
                          <a:uFillTx/>
                          <a:latin typeface="Arial"/>
                        </a:rPr>
                        <a:t> </a:t>
                      </a:r>
                      <a:r>
                        <a:rPr b="0" lang="nl-NL" sz="1800" strike="noStrike" u="none">
                          <a:solidFill>
                            <a:srgbClr val="003c64"/>
                          </a:solidFill>
                          <a:effectLst/>
                          <a:uFillTx/>
                          <a:latin typeface="Arial"/>
                        </a:rPr>
                        <a:t>p</a:t>
                      </a:r>
                      <a:r>
                        <a:rPr b="0" lang="nl-NL" sz="1800" spc="-11" strike="noStrike" u="none">
                          <a:solidFill>
                            <a:srgbClr val="003c64"/>
                          </a:solidFill>
                          <a:effectLst/>
                          <a:uFillTx/>
                          <a:latin typeface="Arial"/>
                        </a:rPr>
                        <a:t>e</a:t>
                      </a:r>
                      <a:r>
                        <a:rPr b="0" lang="nl-NL" sz="1800" strike="noStrike" u="none">
                          <a:solidFill>
                            <a:srgbClr val="003c64"/>
                          </a:solidFill>
                          <a:effectLst/>
                          <a:uFillTx/>
                          <a:latin typeface="Arial"/>
                        </a:rPr>
                        <a:t>r </a:t>
                      </a:r>
                      <a:r>
                        <a:rPr b="0" lang="nl-NL" sz="1800" spc="-20" strike="noStrike" u="none">
                          <a:solidFill>
                            <a:srgbClr val="003c64"/>
                          </a:solidFill>
                          <a:effectLst/>
                          <a:uFillTx/>
                          <a:latin typeface="Arial"/>
                        </a:rPr>
                        <a:t>y</a:t>
                      </a:r>
                      <a:r>
                        <a:rPr b="0" lang="nl-NL" sz="1800" strike="noStrike" u="none">
                          <a:solidFill>
                            <a:srgbClr val="003c64"/>
                          </a:solidFill>
                          <a:effectLst/>
                          <a:uFillTx/>
                          <a:latin typeface="Arial"/>
                        </a:rPr>
                        <a:t>e</a:t>
                      </a:r>
                      <a:r>
                        <a:rPr b="0" lang="nl-NL" sz="1800" spc="-11" strike="noStrike" u="none">
                          <a:solidFill>
                            <a:srgbClr val="003c64"/>
                          </a:solidFill>
                          <a:effectLst/>
                          <a:uFillTx/>
                          <a:latin typeface="Arial"/>
                        </a:rPr>
                        <a:t>a</a:t>
                      </a:r>
                      <a:r>
                        <a:rPr b="0" lang="nl-NL" sz="1800" strike="noStrike" u="none">
                          <a:solidFill>
                            <a:srgbClr val="003c64"/>
                          </a:solidFill>
                          <a:effectLst/>
                          <a:uFillTx/>
                          <a:latin typeface="Arial"/>
                        </a:rPr>
                        <a:t>r</a:t>
                      </a:r>
                      <a:endParaRPr b="0" lang="nl-NL" sz="1800" strike="noStrike" u="none">
                        <a:solidFill>
                          <a:srgbClr val="000000"/>
                        </a:solidFill>
                        <a:effectLst/>
                        <a:uFillTx/>
                        <a:latin typeface="Arial"/>
                      </a:endParaRPr>
                    </a:p>
                  </a:txBody>
                  <a:tcPr anchor="t">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object 2"/>
          <p:cNvSpPr/>
          <p:nvPr/>
        </p:nvSpPr>
        <p:spPr>
          <a:xfrm>
            <a:off x="4463640" y="1338120"/>
            <a:ext cx="360" cy="89640"/>
          </a:xfrm>
          <a:custGeom>
            <a:avLst/>
            <a:gdLst>
              <a:gd name="textAreaLeft" fmla="*/ 0 w 360"/>
              <a:gd name="textAreaRight" fmla="*/ 720 w 360"/>
              <a:gd name="textAreaTop" fmla="*/ 0 h 89640"/>
              <a:gd name="textAreaBottom" fmla="*/ 90000 h 89640"/>
            </a:gdLst>
            <a:ahLst/>
            <a:cxnLst/>
            <a:rect l="textAreaLeft" t="textAreaTop" r="textAreaRight" b="textAreaBottom"/>
            <a:pathLst>
              <a:path w="0" h="90169">
                <a:moveTo>
                  <a:pt x="0" y="0"/>
                </a:moveTo>
                <a:lnTo>
                  <a:pt x="0" y="89915"/>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59" name="object 3"/>
          <p:cNvSpPr/>
          <p:nvPr/>
        </p:nvSpPr>
        <p:spPr>
          <a:xfrm>
            <a:off x="4463640" y="2316600"/>
            <a:ext cx="360" cy="1696320"/>
          </a:xfrm>
          <a:custGeom>
            <a:avLst/>
            <a:gdLst>
              <a:gd name="textAreaLeft" fmla="*/ 0 w 360"/>
              <a:gd name="textAreaRight" fmla="*/ 720 w 360"/>
              <a:gd name="textAreaTop" fmla="*/ 0 h 1696320"/>
              <a:gd name="textAreaBottom" fmla="*/ 1696680 h 1696320"/>
            </a:gdLst>
            <a:ahLst/>
            <a:cxnLst/>
            <a:rect l="textAreaLeft" t="textAreaTop" r="textAreaRight" b="textAreaBottom"/>
            <a:pathLst>
              <a:path w="0" h="1696720">
                <a:moveTo>
                  <a:pt x="0" y="0"/>
                </a:moveTo>
                <a:lnTo>
                  <a:pt x="0" y="1696212"/>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60" name="object 4"/>
          <p:cNvSpPr/>
          <p:nvPr/>
        </p:nvSpPr>
        <p:spPr>
          <a:xfrm>
            <a:off x="4463640" y="4456080"/>
            <a:ext cx="360" cy="1225080"/>
          </a:xfrm>
          <a:custGeom>
            <a:avLst/>
            <a:gdLst>
              <a:gd name="textAreaLeft" fmla="*/ 0 w 360"/>
              <a:gd name="textAreaRight" fmla="*/ 720 w 360"/>
              <a:gd name="textAreaTop" fmla="*/ 0 h 1225080"/>
              <a:gd name="textAreaBottom" fmla="*/ 1225440 h 1225080"/>
            </a:gdLst>
            <a:ahLst/>
            <a:cxnLst/>
            <a:rect l="textAreaLeft" t="textAreaTop" r="textAreaRight" b="textAreaBottom"/>
            <a:pathLst>
              <a:path w="0" h="1225550">
                <a:moveTo>
                  <a:pt x="0" y="0"/>
                </a:moveTo>
                <a:lnTo>
                  <a:pt x="0" y="1225296"/>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61" name="object 5"/>
          <p:cNvSpPr/>
          <p:nvPr/>
        </p:nvSpPr>
        <p:spPr>
          <a:xfrm>
            <a:off x="5506200" y="1338120"/>
            <a:ext cx="360" cy="89640"/>
          </a:xfrm>
          <a:custGeom>
            <a:avLst/>
            <a:gdLst>
              <a:gd name="textAreaLeft" fmla="*/ 0 w 360"/>
              <a:gd name="textAreaRight" fmla="*/ 720 w 360"/>
              <a:gd name="textAreaTop" fmla="*/ 0 h 89640"/>
              <a:gd name="textAreaBottom" fmla="*/ 90000 h 89640"/>
            </a:gdLst>
            <a:ahLst/>
            <a:cxnLst/>
            <a:rect l="textAreaLeft" t="textAreaTop" r="textAreaRight" b="textAreaBottom"/>
            <a:pathLst>
              <a:path w="0" h="90169">
                <a:moveTo>
                  <a:pt x="0" y="0"/>
                </a:moveTo>
                <a:lnTo>
                  <a:pt x="0" y="89915"/>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62" name="object 6"/>
          <p:cNvSpPr/>
          <p:nvPr/>
        </p:nvSpPr>
        <p:spPr>
          <a:xfrm>
            <a:off x="5506200" y="2316600"/>
            <a:ext cx="360" cy="1696320"/>
          </a:xfrm>
          <a:custGeom>
            <a:avLst/>
            <a:gdLst>
              <a:gd name="textAreaLeft" fmla="*/ 0 w 360"/>
              <a:gd name="textAreaRight" fmla="*/ 720 w 360"/>
              <a:gd name="textAreaTop" fmla="*/ 0 h 1696320"/>
              <a:gd name="textAreaBottom" fmla="*/ 1696680 h 1696320"/>
            </a:gdLst>
            <a:ahLst/>
            <a:cxnLst/>
            <a:rect l="textAreaLeft" t="textAreaTop" r="textAreaRight" b="textAreaBottom"/>
            <a:pathLst>
              <a:path w="0" h="1696720">
                <a:moveTo>
                  <a:pt x="0" y="0"/>
                </a:moveTo>
                <a:lnTo>
                  <a:pt x="0" y="1696212"/>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63" name="object 7"/>
          <p:cNvSpPr/>
          <p:nvPr/>
        </p:nvSpPr>
        <p:spPr>
          <a:xfrm>
            <a:off x="5506200" y="4456080"/>
            <a:ext cx="360" cy="1225080"/>
          </a:xfrm>
          <a:custGeom>
            <a:avLst/>
            <a:gdLst>
              <a:gd name="textAreaLeft" fmla="*/ 0 w 360"/>
              <a:gd name="textAreaRight" fmla="*/ 720 w 360"/>
              <a:gd name="textAreaTop" fmla="*/ 0 h 1225080"/>
              <a:gd name="textAreaBottom" fmla="*/ 1225440 h 1225080"/>
            </a:gdLst>
            <a:ahLst/>
            <a:cxnLst/>
            <a:rect l="textAreaLeft" t="textAreaTop" r="textAreaRight" b="textAreaBottom"/>
            <a:pathLst>
              <a:path w="0" h="1225550">
                <a:moveTo>
                  <a:pt x="0" y="0"/>
                </a:moveTo>
                <a:lnTo>
                  <a:pt x="0" y="1225296"/>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64" name="object 8"/>
          <p:cNvSpPr/>
          <p:nvPr/>
        </p:nvSpPr>
        <p:spPr>
          <a:xfrm>
            <a:off x="6548760" y="1338120"/>
            <a:ext cx="360" cy="89640"/>
          </a:xfrm>
          <a:custGeom>
            <a:avLst/>
            <a:gdLst>
              <a:gd name="textAreaLeft" fmla="*/ 0 w 360"/>
              <a:gd name="textAreaRight" fmla="*/ 720 w 360"/>
              <a:gd name="textAreaTop" fmla="*/ 0 h 89640"/>
              <a:gd name="textAreaBottom" fmla="*/ 90000 h 89640"/>
            </a:gdLst>
            <a:ahLst/>
            <a:cxnLst/>
            <a:rect l="textAreaLeft" t="textAreaTop" r="textAreaRight" b="textAreaBottom"/>
            <a:pathLst>
              <a:path w="0" h="90169">
                <a:moveTo>
                  <a:pt x="0" y="0"/>
                </a:moveTo>
                <a:lnTo>
                  <a:pt x="0" y="89915"/>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65" name="object 9"/>
          <p:cNvSpPr/>
          <p:nvPr/>
        </p:nvSpPr>
        <p:spPr>
          <a:xfrm>
            <a:off x="6548760" y="2316600"/>
            <a:ext cx="360" cy="1696320"/>
          </a:xfrm>
          <a:custGeom>
            <a:avLst/>
            <a:gdLst>
              <a:gd name="textAreaLeft" fmla="*/ 0 w 360"/>
              <a:gd name="textAreaRight" fmla="*/ 720 w 360"/>
              <a:gd name="textAreaTop" fmla="*/ 0 h 1696320"/>
              <a:gd name="textAreaBottom" fmla="*/ 1696680 h 1696320"/>
            </a:gdLst>
            <a:ahLst/>
            <a:cxnLst/>
            <a:rect l="textAreaLeft" t="textAreaTop" r="textAreaRight" b="textAreaBottom"/>
            <a:pathLst>
              <a:path w="0" h="1696720">
                <a:moveTo>
                  <a:pt x="0" y="0"/>
                </a:moveTo>
                <a:lnTo>
                  <a:pt x="0" y="1696212"/>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66" name="object 10"/>
          <p:cNvSpPr/>
          <p:nvPr/>
        </p:nvSpPr>
        <p:spPr>
          <a:xfrm>
            <a:off x="6548760" y="4456080"/>
            <a:ext cx="360" cy="1225080"/>
          </a:xfrm>
          <a:custGeom>
            <a:avLst/>
            <a:gdLst>
              <a:gd name="textAreaLeft" fmla="*/ 0 w 360"/>
              <a:gd name="textAreaRight" fmla="*/ 720 w 360"/>
              <a:gd name="textAreaTop" fmla="*/ 0 h 1225080"/>
              <a:gd name="textAreaBottom" fmla="*/ 1225440 h 1225080"/>
            </a:gdLst>
            <a:ahLst/>
            <a:cxnLst/>
            <a:rect l="textAreaLeft" t="textAreaTop" r="textAreaRight" b="textAreaBottom"/>
            <a:pathLst>
              <a:path w="0" h="1225550">
                <a:moveTo>
                  <a:pt x="0" y="0"/>
                </a:moveTo>
                <a:lnTo>
                  <a:pt x="0" y="1225296"/>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67" name="object 11"/>
          <p:cNvSpPr/>
          <p:nvPr/>
        </p:nvSpPr>
        <p:spPr>
          <a:xfrm>
            <a:off x="7590960" y="1338120"/>
            <a:ext cx="360" cy="534960"/>
          </a:xfrm>
          <a:custGeom>
            <a:avLst/>
            <a:gdLst>
              <a:gd name="textAreaLeft" fmla="*/ 0 w 360"/>
              <a:gd name="textAreaRight" fmla="*/ 720 w 360"/>
              <a:gd name="textAreaTop" fmla="*/ 0 h 534960"/>
              <a:gd name="textAreaBottom" fmla="*/ 535320 h 534960"/>
            </a:gdLst>
            <a:ahLst/>
            <a:cxnLst/>
            <a:rect l="textAreaLeft" t="textAreaTop" r="textAreaRight" b="textAreaBottom"/>
            <a:pathLst>
              <a:path w="0" h="535305">
                <a:moveTo>
                  <a:pt x="0" y="0"/>
                </a:moveTo>
                <a:lnTo>
                  <a:pt x="0" y="534923"/>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68" name="object 12"/>
          <p:cNvSpPr/>
          <p:nvPr/>
        </p:nvSpPr>
        <p:spPr>
          <a:xfrm>
            <a:off x="7590960" y="2316600"/>
            <a:ext cx="360" cy="1696320"/>
          </a:xfrm>
          <a:custGeom>
            <a:avLst/>
            <a:gdLst>
              <a:gd name="textAreaLeft" fmla="*/ 0 w 360"/>
              <a:gd name="textAreaRight" fmla="*/ 720 w 360"/>
              <a:gd name="textAreaTop" fmla="*/ 0 h 1696320"/>
              <a:gd name="textAreaBottom" fmla="*/ 1696680 h 1696320"/>
            </a:gdLst>
            <a:ahLst/>
            <a:cxnLst/>
            <a:rect l="textAreaLeft" t="textAreaTop" r="textAreaRight" b="textAreaBottom"/>
            <a:pathLst>
              <a:path w="0" h="1696720">
                <a:moveTo>
                  <a:pt x="0" y="0"/>
                </a:moveTo>
                <a:lnTo>
                  <a:pt x="0" y="1696212"/>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69" name="object 13"/>
          <p:cNvSpPr/>
          <p:nvPr/>
        </p:nvSpPr>
        <p:spPr>
          <a:xfrm>
            <a:off x="7590960" y="4456080"/>
            <a:ext cx="360" cy="1225080"/>
          </a:xfrm>
          <a:custGeom>
            <a:avLst/>
            <a:gdLst>
              <a:gd name="textAreaLeft" fmla="*/ 0 w 360"/>
              <a:gd name="textAreaRight" fmla="*/ 720 w 360"/>
              <a:gd name="textAreaTop" fmla="*/ 0 h 1225080"/>
              <a:gd name="textAreaBottom" fmla="*/ 1225440 h 1225080"/>
            </a:gdLst>
            <a:ahLst/>
            <a:cxnLst/>
            <a:rect l="textAreaLeft" t="textAreaTop" r="textAreaRight" b="textAreaBottom"/>
            <a:pathLst>
              <a:path w="0" h="1225550">
                <a:moveTo>
                  <a:pt x="0" y="0"/>
                </a:moveTo>
                <a:lnTo>
                  <a:pt x="0" y="1225296"/>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70" name="object 14"/>
          <p:cNvSpPr/>
          <p:nvPr/>
        </p:nvSpPr>
        <p:spPr>
          <a:xfrm>
            <a:off x="8632080" y="1338120"/>
            <a:ext cx="360" cy="534960"/>
          </a:xfrm>
          <a:custGeom>
            <a:avLst/>
            <a:gdLst>
              <a:gd name="textAreaLeft" fmla="*/ 0 w 360"/>
              <a:gd name="textAreaRight" fmla="*/ 720 w 360"/>
              <a:gd name="textAreaTop" fmla="*/ 0 h 534960"/>
              <a:gd name="textAreaBottom" fmla="*/ 535320 h 534960"/>
            </a:gdLst>
            <a:ahLst/>
            <a:cxnLst/>
            <a:rect l="textAreaLeft" t="textAreaTop" r="textAreaRight" b="textAreaBottom"/>
            <a:pathLst>
              <a:path w="0" h="535305">
                <a:moveTo>
                  <a:pt x="0" y="0"/>
                </a:moveTo>
                <a:lnTo>
                  <a:pt x="0" y="534923"/>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71" name="object 15"/>
          <p:cNvSpPr/>
          <p:nvPr/>
        </p:nvSpPr>
        <p:spPr>
          <a:xfrm>
            <a:off x="8632080" y="2316600"/>
            <a:ext cx="360" cy="1696320"/>
          </a:xfrm>
          <a:custGeom>
            <a:avLst/>
            <a:gdLst>
              <a:gd name="textAreaLeft" fmla="*/ 0 w 360"/>
              <a:gd name="textAreaRight" fmla="*/ 720 w 360"/>
              <a:gd name="textAreaTop" fmla="*/ 0 h 1696320"/>
              <a:gd name="textAreaBottom" fmla="*/ 1696680 h 1696320"/>
            </a:gdLst>
            <a:ahLst/>
            <a:cxnLst/>
            <a:rect l="textAreaLeft" t="textAreaTop" r="textAreaRight" b="textAreaBottom"/>
            <a:pathLst>
              <a:path w="0" h="1696720">
                <a:moveTo>
                  <a:pt x="0" y="0"/>
                </a:moveTo>
                <a:lnTo>
                  <a:pt x="0" y="1696212"/>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72" name="object 16"/>
          <p:cNvSpPr/>
          <p:nvPr/>
        </p:nvSpPr>
        <p:spPr>
          <a:xfrm>
            <a:off x="8632080" y="4456080"/>
            <a:ext cx="360" cy="1225080"/>
          </a:xfrm>
          <a:custGeom>
            <a:avLst/>
            <a:gdLst>
              <a:gd name="textAreaLeft" fmla="*/ 0 w 360"/>
              <a:gd name="textAreaRight" fmla="*/ 720 w 360"/>
              <a:gd name="textAreaTop" fmla="*/ 0 h 1225080"/>
              <a:gd name="textAreaBottom" fmla="*/ 1225440 h 1225080"/>
            </a:gdLst>
            <a:ahLst/>
            <a:cxnLst/>
            <a:rect l="textAreaLeft" t="textAreaTop" r="textAreaRight" b="textAreaBottom"/>
            <a:pathLst>
              <a:path w="0" h="1225550">
                <a:moveTo>
                  <a:pt x="0" y="0"/>
                </a:moveTo>
                <a:lnTo>
                  <a:pt x="0" y="1225296"/>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73" name="object 17"/>
          <p:cNvSpPr/>
          <p:nvPr/>
        </p:nvSpPr>
        <p:spPr>
          <a:xfrm>
            <a:off x="9674280" y="1338120"/>
            <a:ext cx="360" cy="534960"/>
          </a:xfrm>
          <a:custGeom>
            <a:avLst/>
            <a:gdLst>
              <a:gd name="textAreaLeft" fmla="*/ 0 w 360"/>
              <a:gd name="textAreaRight" fmla="*/ 720 w 360"/>
              <a:gd name="textAreaTop" fmla="*/ 0 h 534960"/>
              <a:gd name="textAreaBottom" fmla="*/ 535320 h 534960"/>
            </a:gdLst>
            <a:ahLst/>
            <a:cxnLst/>
            <a:rect l="textAreaLeft" t="textAreaTop" r="textAreaRight" b="textAreaBottom"/>
            <a:pathLst>
              <a:path w="0" h="535305">
                <a:moveTo>
                  <a:pt x="0" y="0"/>
                </a:moveTo>
                <a:lnTo>
                  <a:pt x="0" y="534923"/>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74" name="object 18"/>
          <p:cNvSpPr/>
          <p:nvPr/>
        </p:nvSpPr>
        <p:spPr>
          <a:xfrm>
            <a:off x="9674280" y="2316600"/>
            <a:ext cx="360" cy="3365280"/>
          </a:xfrm>
          <a:custGeom>
            <a:avLst/>
            <a:gdLst>
              <a:gd name="textAreaLeft" fmla="*/ 0 w 360"/>
              <a:gd name="textAreaRight" fmla="*/ 720 w 360"/>
              <a:gd name="textAreaTop" fmla="*/ 0 h 3365280"/>
              <a:gd name="textAreaBottom" fmla="*/ 3365640 h 3365280"/>
            </a:gdLst>
            <a:ahLst/>
            <a:cxnLst/>
            <a:rect l="textAreaLeft" t="textAreaTop" r="textAreaRight" b="textAreaBottom"/>
            <a:pathLst>
              <a:path w="0" h="3365500">
                <a:moveTo>
                  <a:pt x="0" y="0"/>
                </a:moveTo>
                <a:lnTo>
                  <a:pt x="0" y="3364992"/>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75" name="object 19"/>
          <p:cNvSpPr/>
          <p:nvPr/>
        </p:nvSpPr>
        <p:spPr>
          <a:xfrm>
            <a:off x="10716840" y="1338120"/>
            <a:ext cx="360" cy="4343040"/>
          </a:xfrm>
          <a:custGeom>
            <a:avLst/>
            <a:gdLst>
              <a:gd name="textAreaLeft" fmla="*/ 0 w 360"/>
              <a:gd name="textAreaRight" fmla="*/ 720 w 360"/>
              <a:gd name="textAreaTop" fmla="*/ 0 h 4343040"/>
              <a:gd name="textAreaBottom" fmla="*/ 4343400 h 4343040"/>
            </a:gdLst>
            <a:ahLst/>
            <a:cxnLst/>
            <a:rect l="textAreaLeft" t="textAreaTop" r="textAreaRight" b="textAreaBottom"/>
            <a:pathLst>
              <a:path w="0" h="4343400">
                <a:moveTo>
                  <a:pt x="0" y="0"/>
                </a:moveTo>
                <a:lnTo>
                  <a:pt x="0" y="4343400"/>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76" name="object 20"/>
          <p:cNvSpPr/>
          <p:nvPr/>
        </p:nvSpPr>
        <p:spPr>
          <a:xfrm>
            <a:off x="3421440" y="5082480"/>
            <a:ext cx="208440" cy="443520"/>
          </a:xfrm>
          <a:custGeom>
            <a:avLst/>
            <a:gdLst>
              <a:gd name="textAreaLeft" fmla="*/ 0 w 208440"/>
              <a:gd name="textAreaRight" fmla="*/ 208800 w 208440"/>
              <a:gd name="textAreaTop" fmla="*/ 0 h 443520"/>
              <a:gd name="textAreaBottom" fmla="*/ 443880 h 443520"/>
            </a:gdLst>
            <a:ahLst/>
            <a:cxnLst/>
            <a:rect l="textAreaLeft" t="textAreaTop" r="textAreaRight" b="textAreaBottom"/>
            <a:pathLst>
              <a:path w="208914" h="443864">
                <a:moveTo>
                  <a:pt x="0" y="443484"/>
                </a:moveTo>
                <a:lnTo>
                  <a:pt x="208787" y="443484"/>
                </a:lnTo>
                <a:lnTo>
                  <a:pt x="208787" y="0"/>
                </a:lnTo>
                <a:lnTo>
                  <a:pt x="0" y="0"/>
                </a:lnTo>
                <a:lnTo>
                  <a:pt x="0" y="443484"/>
                </a:lnTo>
                <a:close/>
              </a:path>
            </a:pathLst>
          </a:custGeom>
          <a:solidFill>
            <a:srgbClr val="ffc000"/>
          </a:solid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77" name="object 21"/>
          <p:cNvSpPr/>
          <p:nvPr/>
        </p:nvSpPr>
        <p:spPr>
          <a:xfrm>
            <a:off x="3421440" y="4012560"/>
            <a:ext cx="6149160" cy="443520"/>
          </a:xfrm>
          <a:custGeom>
            <a:avLst/>
            <a:gdLst>
              <a:gd name="textAreaLeft" fmla="*/ 0 w 6149160"/>
              <a:gd name="textAreaRight" fmla="*/ 6149520 w 6149160"/>
              <a:gd name="textAreaTop" fmla="*/ 0 h 443520"/>
              <a:gd name="textAreaBottom" fmla="*/ 443880 h 443520"/>
            </a:gdLst>
            <a:ahLst/>
            <a:cxnLst/>
            <a:rect l="textAreaLeft" t="textAreaTop" r="textAreaRight" b="textAreaBottom"/>
            <a:pathLst>
              <a:path w="6149340" h="443864">
                <a:moveTo>
                  <a:pt x="0" y="443484"/>
                </a:moveTo>
                <a:lnTo>
                  <a:pt x="6149339" y="443484"/>
                </a:lnTo>
                <a:lnTo>
                  <a:pt x="6149339" y="0"/>
                </a:lnTo>
                <a:lnTo>
                  <a:pt x="0" y="0"/>
                </a:lnTo>
                <a:lnTo>
                  <a:pt x="0" y="443484"/>
                </a:lnTo>
                <a:close/>
              </a:path>
            </a:pathLst>
          </a:custGeom>
          <a:solidFill>
            <a:srgbClr val="00afef"/>
          </a:solid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78" name="object 22"/>
          <p:cNvSpPr/>
          <p:nvPr/>
        </p:nvSpPr>
        <p:spPr>
          <a:xfrm>
            <a:off x="3421440" y="2943000"/>
            <a:ext cx="208440" cy="443520"/>
          </a:xfrm>
          <a:custGeom>
            <a:avLst/>
            <a:gdLst>
              <a:gd name="textAreaLeft" fmla="*/ 0 w 208440"/>
              <a:gd name="textAreaRight" fmla="*/ 208800 w 208440"/>
              <a:gd name="textAreaTop" fmla="*/ 0 h 443520"/>
              <a:gd name="textAreaBottom" fmla="*/ 443880 h 443520"/>
            </a:gdLst>
            <a:ahLst/>
            <a:cxnLst/>
            <a:rect l="textAreaLeft" t="textAreaTop" r="textAreaRight" b="textAreaBottom"/>
            <a:pathLst>
              <a:path w="208914" h="443864">
                <a:moveTo>
                  <a:pt x="0" y="443484"/>
                </a:moveTo>
                <a:lnTo>
                  <a:pt x="208787" y="443484"/>
                </a:lnTo>
                <a:lnTo>
                  <a:pt x="208787" y="0"/>
                </a:lnTo>
                <a:lnTo>
                  <a:pt x="0" y="0"/>
                </a:lnTo>
                <a:lnTo>
                  <a:pt x="0" y="443484"/>
                </a:lnTo>
                <a:close/>
              </a:path>
            </a:pathLst>
          </a:custGeom>
          <a:solidFill>
            <a:srgbClr val="ff66cc"/>
          </a:solid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79" name="object 23"/>
          <p:cNvSpPr/>
          <p:nvPr/>
        </p:nvSpPr>
        <p:spPr>
          <a:xfrm>
            <a:off x="3421440" y="1873080"/>
            <a:ext cx="6565680" cy="443520"/>
          </a:xfrm>
          <a:custGeom>
            <a:avLst/>
            <a:gdLst>
              <a:gd name="textAreaLeft" fmla="*/ 0 w 6565680"/>
              <a:gd name="textAreaRight" fmla="*/ 6566040 w 6565680"/>
              <a:gd name="textAreaTop" fmla="*/ 0 h 443520"/>
              <a:gd name="textAreaBottom" fmla="*/ 443880 h 443520"/>
            </a:gdLst>
            <a:ahLst/>
            <a:cxnLst/>
            <a:rect l="textAreaLeft" t="textAreaTop" r="textAreaRight" b="textAreaBottom"/>
            <a:pathLst>
              <a:path w="6565900" h="443864">
                <a:moveTo>
                  <a:pt x="0" y="443484"/>
                </a:moveTo>
                <a:lnTo>
                  <a:pt x="6565392" y="443484"/>
                </a:lnTo>
                <a:lnTo>
                  <a:pt x="6565392" y="0"/>
                </a:lnTo>
                <a:lnTo>
                  <a:pt x="0" y="0"/>
                </a:lnTo>
                <a:lnTo>
                  <a:pt x="0" y="443484"/>
                </a:lnTo>
                <a:close/>
              </a:path>
            </a:pathLst>
          </a:custGeom>
          <a:solidFill>
            <a:srgbClr val="92d050"/>
          </a:solid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80" name="object 24"/>
          <p:cNvSpPr/>
          <p:nvPr/>
        </p:nvSpPr>
        <p:spPr>
          <a:xfrm>
            <a:off x="3421440" y="1428120"/>
            <a:ext cx="3960720" cy="444600"/>
          </a:xfrm>
          <a:custGeom>
            <a:avLst/>
            <a:gdLst>
              <a:gd name="textAreaLeft" fmla="*/ 0 w 3960720"/>
              <a:gd name="textAreaRight" fmla="*/ 3961080 w 3960720"/>
              <a:gd name="textAreaTop" fmla="*/ 0 h 444600"/>
              <a:gd name="textAreaBottom" fmla="*/ 444960 h 444600"/>
            </a:gdLst>
            <a:ahLst/>
            <a:cxnLst/>
            <a:rect l="textAreaLeft" t="textAreaTop" r="textAreaRight" b="textAreaBottom"/>
            <a:pathLst>
              <a:path w="3961129" h="445135">
                <a:moveTo>
                  <a:pt x="0" y="445008"/>
                </a:moveTo>
                <a:lnTo>
                  <a:pt x="3960876" y="445008"/>
                </a:lnTo>
                <a:lnTo>
                  <a:pt x="3960876" y="0"/>
                </a:lnTo>
                <a:lnTo>
                  <a:pt x="0" y="0"/>
                </a:lnTo>
                <a:lnTo>
                  <a:pt x="0" y="445008"/>
                </a:lnTo>
                <a:close/>
              </a:path>
            </a:pathLst>
          </a:custGeom>
          <a:solidFill>
            <a:srgbClr val="ccff99"/>
          </a:solid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81" name="object 25"/>
          <p:cNvSpPr/>
          <p:nvPr/>
        </p:nvSpPr>
        <p:spPr>
          <a:xfrm>
            <a:off x="3357360" y="5617440"/>
            <a:ext cx="7359120" cy="360"/>
          </a:xfrm>
          <a:custGeom>
            <a:avLst/>
            <a:gdLst>
              <a:gd name="textAreaLeft" fmla="*/ 0 w 7359120"/>
              <a:gd name="textAreaRight" fmla="*/ 7359480 w 7359120"/>
              <a:gd name="textAreaTop" fmla="*/ 0 h 360"/>
              <a:gd name="textAreaBottom" fmla="*/ 720 h 360"/>
            </a:gdLst>
            <a:ahLst/>
            <a:cxnLst/>
            <a:rect l="textAreaLeft" t="textAreaTop" r="textAreaRight" b="textAreaBottom"/>
            <a:pathLst>
              <a:path w="7359650" h="0">
                <a:moveTo>
                  <a:pt x="0" y="0"/>
                </a:moveTo>
                <a:lnTo>
                  <a:pt x="7359396" y="0"/>
                </a:lnTo>
              </a:path>
            </a:pathLst>
          </a:custGeom>
          <a:noFill/>
          <a:ln w="6095">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82" name="object 26"/>
          <p:cNvSpPr/>
          <p:nvPr/>
        </p:nvSpPr>
        <p:spPr>
          <a:xfrm>
            <a:off x="3421440" y="1338120"/>
            <a:ext cx="360" cy="4343040"/>
          </a:xfrm>
          <a:custGeom>
            <a:avLst/>
            <a:gdLst>
              <a:gd name="textAreaLeft" fmla="*/ 0 w 360"/>
              <a:gd name="textAreaRight" fmla="*/ 720 w 360"/>
              <a:gd name="textAreaTop" fmla="*/ 0 h 4343040"/>
              <a:gd name="textAreaBottom" fmla="*/ 4343400 h 4343040"/>
            </a:gdLst>
            <a:ahLst/>
            <a:cxnLst/>
            <a:rect l="textAreaLeft" t="textAreaTop" r="textAreaRight" b="textAreaBottom"/>
            <a:pathLst>
              <a:path w="0" h="4343400">
                <a:moveTo>
                  <a:pt x="0" y="0"/>
                </a:moveTo>
                <a:lnTo>
                  <a:pt x="0" y="4343400"/>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83" name="object 27"/>
          <p:cNvSpPr/>
          <p:nvPr/>
        </p:nvSpPr>
        <p:spPr>
          <a:xfrm>
            <a:off x="3357360" y="4547520"/>
            <a:ext cx="63720" cy="360"/>
          </a:xfrm>
          <a:custGeom>
            <a:avLst/>
            <a:gdLst>
              <a:gd name="textAreaLeft" fmla="*/ 0 w 63720"/>
              <a:gd name="textAreaRight" fmla="*/ 64080 w 63720"/>
              <a:gd name="textAreaTop" fmla="*/ 0 h 360"/>
              <a:gd name="textAreaBottom" fmla="*/ 720 h 360"/>
            </a:gdLst>
            <a:ahLst/>
            <a:cxnLst/>
            <a:rect l="textAreaLeft" t="textAreaTop" r="textAreaRight" b="textAreaBottom"/>
            <a:pathLst>
              <a:path w="64135" h="0">
                <a:moveTo>
                  <a:pt x="0" y="0"/>
                </a:moveTo>
                <a:lnTo>
                  <a:pt x="64007" y="0"/>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84" name="object 28"/>
          <p:cNvSpPr/>
          <p:nvPr/>
        </p:nvSpPr>
        <p:spPr>
          <a:xfrm>
            <a:off x="3357360" y="3477600"/>
            <a:ext cx="63720" cy="360"/>
          </a:xfrm>
          <a:custGeom>
            <a:avLst/>
            <a:gdLst>
              <a:gd name="textAreaLeft" fmla="*/ 0 w 63720"/>
              <a:gd name="textAreaRight" fmla="*/ 64080 w 63720"/>
              <a:gd name="textAreaTop" fmla="*/ 0 h 360"/>
              <a:gd name="textAreaBottom" fmla="*/ 720 h 360"/>
            </a:gdLst>
            <a:ahLst/>
            <a:cxnLst/>
            <a:rect l="textAreaLeft" t="textAreaTop" r="textAreaRight" b="textAreaBottom"/>
            <a:pathLst>
              <a:path w="64135" h="0">
                <a:moveTo>
                  <a:pt x="0" y="0"/>
                </a:moveTo>
                <a:lnTo>
                  <a:pt x="64007" y="0"/>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85" name="object 29"/>
          <p:cNvSpPr/>
          <p:nvPr/>
        </p:nvSpPr>
        <p:spPr>
          <a:xfrm>
            <a:off x="3357360" y="2408040"/>
            <a:ext cx="63720" cy="360"/>
          </a:xfrm>
          <a:custGeom>
            <a:avLst/>
            <a:gdLst>
              <a:gd name="textAreaLeft" fmla="*/ 0 w 63720"/>
              <a:gd name="textAreaRight" fmla="*/ 64080 w 63720"/>
              <a:gd name="textAreaTop" fmla="*/ 0 h 360"/>
              <a:gd name="textAreaBottom" fmla="*/ 720 h 360"/>
            </a:gdLst>
            <a:ahLst/>
            <a:cxnLst/>
            <a:rect l="textAreaLeft" t="textAreaTop" r="textAreaRight" b="textAreaBottom"/>
            <a:pathLst>
              <a:path w="64135" h="0">
                <a:moveTo>
                  <a:pt x="0" y="0"/>
                </a:moveTo>
                <a:lnTo>
                  <a:pt x="64007" y="0"/>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86" name="object 30"/>
          <p:cNvSpPr/>
          <p:nvPr/>
        </p:nvSpPr>
        <p:spPr>
          <a:xfrm>
            <a:off x="3357360" y="1338120"/>
            <a:ext cx="63720" cy="360"/>
          </a:xfrm>
          <a:custGeom>
            <a:avLst/>
            <a:gdLst>
              <a:gd name="textAreaLeft" fmla="*/ 0 w 63720"/>
              <a:gd name="textAreaRight" fmla="*/ 64080 w 63720"/>
              <a:gd name="textAreaTop" fmla="*/ 0 h 360"/>
              <a:gd name="textAreaBottom" fmla="*/ 720 h 360"/>
            </a:gdLst>
            <a:ahLst/>
            <a:cxnLst/>
            <a:rect l="textAreaLeft" t="textAreaTop" r="textAreaRight" b="textAreaBottom"/>
            <a:pathLst>
              <a:path w="64135" h="0">
                <a:moveTo>
                  <a:pt x="0" y="0"/>
                </a:moveTo>
                <a:lnTo>
                  <a:pt x="64007" y="0"/>
                </a:lnTo>
              </a:path>
            </a:pathLst>
          </a:custGeom>
          <a:noFill/>
          <a:ln w="6096">
            <a:solidFill>
              <a:srgbClr val="888888"/>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187" name="object 31"/>
          <p:cNvSpPr/>
          <p:nvPr/>
        </p:nvSpPr>
        <p:spPr>
          <a:xfrm>
            <a:off x="3686760" y="5188680"/>
            <a:ext cx="42372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20" strike="noStrike" u="none">
                <a:solidFill>
                  <a:schemeClr val="dk1"/>
                </a:solidFill>
                <a:effectLst/>
                <a:uFillTx/>
                <a:latin typeface="Trebuchet MS"/>
              </a:rPr>
              <a:t>£2m</a:t>
            </a:r>
            <a:endParaRPr b="0" lang="nl-NL" sz="1600" strike="noStrike" u="none">
              <a:solidFill>
                <a:srgbClr val="000000"/>
              </a:solidFill>
              <a:effectLst/>
              <a:uFillTx/>
              <a:latin typeface="Arial"/>
            </a:endParaRPr>
          </a:p>
        </p:txBody>
      </p:sp>
      <p:sp>
        <p:nvSpPr>
          <p:cNvPr id="188" name="object 46"/>
          <p:cNvSpPr/>
          <p:nvPr/>
        </p:nvSpPr>
        <p:spPr>
          <a:xfrm>
            <a:off x="3402720" y="5760000"/>
            <a:ext cx="10008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1" strike="noStrike" u="none">
                <a:solidFill>
                  <a:schemeClr val="dk1"/>
                </a:solidFill>
                <a:effectLst/>
                <a:uFillTx/>
                <a:latin typeface="Trebuchet MS"/>
              </a:rPr>
              <a:t>-</a:t>
            </a:r>
            <a:endParaRPr b="0" lang="nl-NL" sz="1600" strike="noStrike" u="none">
              <a:solidFill>
                <a:srgbClr val="000000"/>
              </a:solidFill>
              <a:effectLst/>
              <a:uFillTx/>
              <a:latin typeface="Arial"/>
            </a:endParaRPr>
          </a:p>
        </p:txBody>
      </p:sp>
      <p:sp>
        <p:nvSpPr>
          <p:cNvPr id="189" name="object 47"/>
          <p:cNvSpPr/>
          <p:nvPr/>
        </p:nvSpPr>
        <p:spPr>
          <a:xfrm>
            <a:off x="4371120" y="5760000"/>
            <a:ext cx="23760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10</a:t>
            </a:r>
            <a:endParaRPr b="0" lang="nl-NL" sz="1600" strike="noStrike" u="none">
              <a:solidFill>
                <a:srgbClr val="000000"/>
              </a:solidFill>
              <a:effectLst/>
              <a:uFillTx/>
              <a:latin typeface="Arial"/>
            </a:endParaRPr>
          </a:p>
        </p:txBody>
      </p:sp>
      <p:sp>
        <p:nvSpPr>
          <p:cNvPr id="190" name="object 48"/>
          <p:cNvSpPr/>
          <p:nvPr/>
        </p:nvSpPr>
        <p:spPr>
          <a:xfrm>
            <a:off x="5409360" y="5760000"/>
            <a:ext cx="23760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20</a:t>
            </a:r>
            <a:endParaRPr b="0" lang="nl-NL" sz="1600" strike="noStrike" u="none">
              <a:solidFill>
                <a:srgbClr val="000000"/>
              </a:solidFill>
              <a:effectLst/>
              <a:uFillTx/>
              <a:latin typeface="Arial"/>
            </a:endParaRPr>
          </a:p>
        </p:txBody>
      </p:sp>
      <p:sp>
        <p:nvSpPr>
          <p:cNvPr id="191" name="object 49"/>
          <p:cNvSpPr/>
          <p:nvPr/>
        </p:nvSpPr>
        <p:spPr>
          <a:xfrm>
            <a:off x="6447240" y="5760000"/>
            <a:ext cx="23760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30</a:t>
            </a:r>
            <a:endParaRPr b="0" lang="nl-NL" sz="1600" strike="noStrike" u="none">
              <a:solidFill>
                <a:srgbClr val="000000"/>
              </a:solidFill>
              <a:effectLst/>
              <a:uFillTx/>
              <a:latin typeface="Arial"/>
            </a:endParaRPr>
          </a:p>
        </p:txBody>
      </p:sp>
      <p:sp>
        <p:nvSpPr>
          <p:cNvPr id="192" name="object 50"/>
          <p:cNvSpPr/>
          <p:nvPr/>
        </p:nvSpPr>
        <p:spPr>
          <a:xfrm>
            <a:off x="7485120" y="5760000"/>
            <a:ext cx="23760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40</a:t>
            </a:r>
            <a:endParaRPr b="0" lang="nl-NL" sz="1600" strike="noStrike" u="none">
              <a:solidFill>
                <a:srgbClr val="000000"/>
              </a:solidFill>
              <a:effectLst/>
              <a:uFillTx/>
              <a:latin typeface="Arial"/>
            </a:endParaRPr>
          </a:p>
        </p:txBody>
      </p:sp>
      <p:sp>
        <p:nvSpPr>
          <p:cNvPr id="193" name="object 51"/>
          <p:cNvSpPr/>
          <p:nvPr/>
        </p:nvSpPr>
        <p:spPr>
          <a:xfrm>
            <a:off x="8523360" y="5760000"/>
            <a:ext cx="23760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50</a:t>
            </a:r>
            <a:endParaRPr b="0" lang="nl-NL" sz="1600" strike="noStrike" u="none">
              <a:solidFill>
                <a:srgbClr val="000000"/>
              </a:solidFill>
              <a:effectLst/>
              <a:uFillTx/>
              <a:latin typeface="Arial"/>
            </a:endParaRPr>
          </a:p>
        </p:txBody>
      </p:sp>
      <p:sp>
        <p:nvSpPr>
          <p:cNvPr id="194" name="object 52"/>
          <p:cNvSpPr/>
          <p:nvPr/>
        </p:nvSpPr>
        <p:spPr>
          <a:xfrm>
            <a:off x="9561240" y="5760000"/>
            <a:ext cx="23760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60</a:t>
            </a:r>
            <a:endParaRPr b="0" lang="nl-NL" sz="1600" strike="noStrike" u="none">
              <a:solidFill>
                <a:srgbClr val="000000"/>
              </a:solidFill>
              <a:effectLst/>
              <a:uFillTx/>
              <a:latin typeface="Arial"/>
            </a:endParaRPr>
          </a:p>
        </p:txBody>
      </p:sp>
      <p:sp>
        <p:nvSpPr>
          <p:cNvPr id="195" name="object 53"/>
          <p:cNvSpPr/>
          <p:nvPr/>
        </p:nvSpPr>
        <p:spPr>
          <a:xfrm>
            <a:off x="10599120" y="5760000"/>
            <a:ext cx="23760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70</a:t>
            </a:r>
            <a:endParaRPr b="0" lang="nl-NL" sz="1600" strike="noStrike" u="none">
              <a:solidFill>
                <a:srgbClr val="000000"/>
              </a:solidFill>
              <a:effectLst/>
              <a:uFillTx/>
              <a:latin typeface="Arial"/>
            </a:endParaRPr>
          </a:p>
        </p:txBody>
      </p:sp>
      <p:sp>
        <p:nvSpPr>
          <p:cNvPr id="196" name="object 54"/>
          <p:cNvSpPr/>
          <p:nvPr/>
        </p:nvSpPr>
        <p:spPr>
          <a:xfrm>
            <a:off x="5409360" y="6326640"/>
            <a:ext cx="261792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An</a:t>
            </a:r>
            <a:r>
              <a:rPr b="1" lang="nl-NL" sz="1600" spc="-6" strike="noStrike" u="none">
                <a:solidFill>
                  <a:schemeClr val="dk1"/>
                </a:solidFill>
                <a:effectLst/>
                <a:uFillTx/>
                <a:latin typeface="Trebuchet MS"/>
              </a:rPr>
              <a:t>n</a:t>
            </a:r>
            <a:r>
              <a:rPr b="1" lang="nl-NL" sz="1600" spc="-11" strike="noStrike" u="none">
                <a:solidFill>
                  <a:schemeClr val="dk1"/>
                </a:solidFill>
                <a:effectLst/>
                <a:uFillTx/>
                <a:latin typeface="Trebuchet MS"/>
              </a:rPr>
              <a:t>u</a:t>
            </a:r>
            <a:r>
              <a:rPr b="1" lang="nl-NL" sz="1600" spc="-6" strike="noStrike" u="none">
                <a:solidFill>
                  <a:schemeClr val="dk1"/>
                </a:solidFill>
                <a:effectLst/>
                <a:uFillTx/>
                <a:latin typeface="Trebuchet MS"/>
              </a:rPr>
              <a:t>al</a:t>
            </a:r>
            <a:r>
              <a:rPr b="1" lang="nl-NL" sz="1600" spc="14" strike="noStrike" u="none">
                <a:solidFill>
                  <a:schemeClr val="dk1"/>
                </a:solidFill>
                <a:effectLst/>
                <a:uFillTx/>
                <a:latin typeface="Trebuchet MS"/>
              </a:rPr>
              <a:t> </a:t>
            </a:r>
            <a:r>
              <a:rPr b="1" lang="nl-NL" sz="1600" spc="-14" strike="noStrike" u="none">
                <a:solidFill>
                  <a:schemeClr val="dk1"/>
                </a:solidFill>
                <a:effectLst/>
                <a:uFillTx/>
                <a:latin typeface="Trebuchet MS"/>
              </a:rPr>
              <a:t>valu</a:t>
            </a:r>
            <a:r>
              <a:rPr b="1" lang="nl-NL" sz="1600" spc="-11" strike="noStrike" u="none">
                <a:solidFill>
                  <a:schemeClr val="dk1"/>
                </a:solidFill>
                <a:effectLst/>
                <a:uFillTx/>
                <a:latin typeface="Trebuchet MS"/>
              </a:rPr>
              <a:t>e</a:t>
            </a:r>
            <a:r>
              <a:rPr b="1" lang="nl-NL" sz="1600" spc="31" strike="noStrike" u="none">
                <a:solidFill>
                  <a:schemeClr val="dk1"/>
                </a:solidFill>
                <a:effectLst/>
                <a:uFillTx/>
                <a:latin typeface="Trebuchet MS"/>
              </a:rPr>
              <a:t> </a:t>
            </a:r>
            <a:r>
              <a:rPr b="1" lang="nl-NL" sz="1600" spc="-14" strike="noStrike" u="none">
                <a:solidFill>
                  <a:schemeClr val="dk1"/>
                </a:solidFill>
                <a:effectLst/>
                <a:uFillTx/>
                <a:latin typeface="Trebuchet MS"/>
              </a:rPr>
              <a:t>(£m</a:t>
            </a:r>
            <a:r>
              <a:rPr b="1" lang="nl-NL" sz="1600" spc="6" strike="noStrike" u="none">
                <a:solidFill>
                  <a:schemeClr val="dk1"/>
                </a:solidFill>
                <a:effectLst/>
                <a:uFillTx/>
                <a:latin typeface="Trebuchet MS"/>
              </a:rPr>
              <a:t> </a:t>
            </a:r>
            <a:r>
              <a:rPr b="1" lang="nl-NL" sz="1600" spc="-20" strike="noStrike" u="none">
                <a:solidFill>
                  <a:schemeClr val="dk1"/>
                </a:solidFill>
                <a:effectLst/>
                <a:uFillTx/>
                <a:latin typeface="Trebuchet MS"/>
              </a:rPr>
              <a:t>pe</a:t>
            </a:r>
            <a:r>
              <a:rPr b="1" lang="nl-NL" sz="1600" spc="-11" strike="noStrike" u="none">
                <a:solidFill>
                  <a:schemeClr val="dk1"/>
                </a:solidFill>
                <a:effectLst/>
                <a:uFillTx/>
                <a:latin typeface="Trebuchet MS"/>
              </a:rPr>
              <a:t>r</a:t>
            </a:r>
            <a:r>
              <a:rPr b="1" lang="nl-NL" sz="1600" spc="34" strike="noStrike" u="none">
                <a:solidFill>
                  <a:schemeClr val="dk1"/>
                </a:solidFill>
                <a:effectLst/>
                <a:uFillTx/>
                <a:latin typeface="Trebuchet MS"/>
              </a:rPr>
              <a:t> </a:t>
            </a:r>
            <a:r>
              <a:rPr b="1" lang="nl-NL" sz="1600" spc="-11" strike="noStrike" u="none">
                <a:solidFill>
                  <a:schemeClr val="dk1"/>
                </a:solidFill>
                <a:effectLst/>
                <a:uFillTx/>
                <a:latin typeface="Trebuchet MS"/>
              </a:rPr>
              <a:t>y</a:t>
            </a:r>
            <a:r>
              <a:rPr b="1" lang="nl-NL" sz="1600" spc="-20" strike="noStrike" u="none">
                <a:solidFill>
                  <a:schemeClr val="dk1"/>
                </a:solidFill>
                <a:effectLst/>
                <a:uFillTx/>
                <a:latin typeface="Trebuchet MS"/>
              </a:rPr>
              <a:t>e</a:t>
            </a:r>
            <a:r>
              <a:rPr b="1" lang="nl-NL" sz="1600" spc="-11" strike="noStrike" u="none">
                <a:solidFill>
                  <a:schemeClr val="dk1"/>
                </a:solidFill>
                <a:effectLst/>
                <a:uFillTx/>
                <a:latin typeface="Trebuchet MS"/>
              </a:rPr>
              <a:t>ar)</a:t>
            </a:r>
            <a:endParaRPr b="0" lang="nl-NL" sz="1600" strike="noStrike" u="none">
              <a:solidFill>
                <a:srgbClr val="000000"/>
              </a:solidFill>
              <a:effectLst/>
              <a:uFillTx/>
              <a:latin typeface="Arial"/>
            </a:endParaRPr>
          </a:p>
        </p:txBody>
      </p:sp>
      <p:sp>
        <p:nvSpPr>
          <p:cNvPr id="197" name="PlaceHolder 1"/>
          <p:cNvSpPr>
            <a:spLocks noGrp="1"/>
          </p:cNvSpPr>
          <p:nvPr>
            <p:ph type="sldNum" idx="33"/>
          </p:nvPr>
        </p:nvSpPr>
        <p:spPr>
          <a:xfrm>
            <a:off x="8891640" y="6385680"/>
            <a:ext cx="2742840" cy="365400"/>
          </a:xfrm>
          <a:prstGeom prst="rect">
            <a:avLst/>
          </a:prstGeom>
          <a:noFill/>
          <a:ln w="0">
            <a:noFill/>
          </a:ln>
        </p:spPr>
        <p:txBody>
          <a:bodyPr lIns="0" rIns="0" tIns="0" bIns="0" anchor="ctr">
            <a:spAutoFit/>
          </a:bodyPr>
          <a:lstStyle>
            <a:lvl1pPr marL="12600" indent="0" algn="r">
              <a:lnSpc>
                <a:spcPct val="100000"/>
              </a:lnSpc>
              <a:spcBef>
                <a:spcPts val="901"/>
              </a:spcBef>
              <a:buNone/>
              <a:defRPr b="1" lang="nl-NL" sz="1800" spc="-14" strike="noStrike" u="none">
                <a:solidFill>
                  <a:schemeClr val="dk1"/>
                </a:solidFill>
                <a:effectLst/>
                <a:uFillTx/>
                <a:latin typeface="Trebuchet MS"/>
              </a:defRPr>
            </a:lvl1pPr>
          </a:lstStyle>
          <a:p>
            <a:pPr marL="12600" indent="0" algn="r">
              <a:lnSpc>
                <a:spcPct val="100000"/>
              </a:lnSpc>
              <a:spcBef>
                <a:spcPts val="901"/>
              </a:spcBef>
              <a:buNone/>
            </a:pPr>
            <a:r>
              <a:rPr b="1" lang="nl-NL" sz="1800" spc="-14" strike="noStrike" u="none">
                <a:solidFill>
                  <a:schemeClr val="dk1"/>
                </a:solidFill>
                <a:effectLst/>
                <a:uFillTx/>
                <a:latin typeface="Trebuchet MS"/>
              </a:rPr>
              <a:t>e</a:t>
            </a:r>
            <a:r>
              <a:rPr b="1" lang="nl-NL" sz="1800" spc="-20" strike="noStrike" u="none">
                <a:solidFill>
                  <a:schemeClr val="dk1"/>
                </a:solidFill>
                <a:effectLst/>
                <a:uFillTx/>
                <a:latin typeface="Trebuchet MS"/>
              </a:rPr>
              <a:t>f</a:t>
            </a:r>
            <a:r>
              <a:rPr b="1" lang="nl-NL" sz="1800" spc="-6" strike="noStrike" u="none">
                <a:solidFill>
                  <a:schemeClr val="dk1"/>
                </a:solidFill>
                <a:effectLst/>
                <a:uFillTx/>
                <a:latin typeface="Trebuchet MS"/>
              </a:rPr>
              <a:t>t</a:t>
            </a:r>
            <a:r>
              <a:rPr b="1" lang="nl-NL" sz="1800" spc="-11" strike="noStrike" u="none">
                <a:solidFill>
                  <a:schemeClr val="dk1"/>
                </a:solidFill>
                <a:effectLst/>
                <a:uFillTx/>
                <a:latin typeface="Trebuchet MS"/>
              </a:rPr>
              <a:t>ec</a:t>
            </a:r>
            <a:r>
              <a:rPr b="1" lang="nl-NL" sz="1800" spc="11" strike="noStrike" u="none">
                <a:solidFill>
                  <a:schemeClr val="dk1"/>
                </a:solidFill>
                <a:effectLst/>
                <a:uFillTx/>
                <a:latin typeface="Trebuchet MS"/>
              </a:rPr>
              <a:t> </a:t>
            </a:r>
            <a:r>
              <a:rPr b="0" lang="nl-NL" sz="1800" strike="noStrike" u="none">
                <a:solidFill>
                  <a:srgbClr val="000000"/>
                </a:solidFill>
                <a:effectLst/>
                <a:uFillTx/>
                <a:latin typeface="Trebuchet MS"/>
              </a:rPr>
              <a:t>| </a:t>
            </a:r>
            <a:fld id="{9A490A37-8347-4AD9-9140-4E20B4C21C89}" type="slidenum">
              <a:rPr b="0" lang="nl-NL" sz="1400" strike="noStrike" u="none">
                <a:solidFill>
                  <a:srgbClr val="000000"/>
                </a:solidFill>
                <a:effectLst/>
                <a:uFillTx/>
                <a:latin typeface="Trebuchet MS"/>
              </a:rPr>
              <a:t>&lt;nummer&gt;</a:t>
            </a:fld>
            <a:endParaRPr b="0" lang="nl-NL" sz="1400" strike="noStrike" u="none">
              <a:solidFill>
                <a:srgbClr val="000000"/>
              </a:solidFill>
              <a:effectLst/>
              <a:uFillTx/>
              <a:latin typeface="Times New Roman"/>
            </a:endParaRPr>
          </a:p>
        </p:txBody>
      </p:sp>
      <p:sp>
        <p:nvSpPr>
          <p:cNvPr id="198" name="object 32"/>
          <p:cNvSpPr/>
          <p:nvPr/>
        </p:nvSpPr>
        <p:spPr>
          <a:xfrm>
            <a:off x="9718920" y="4118760"/>
            <a:ext cx="54396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£59m</a:t>
            </a:r>
            <a:endParaRPr b="0" lang="nl-NL" sz="1600" strike="noStrike" u="none">
              <a:solidFill>
                <a:srgbClr val="000000"/>
              </a:solidFill>
              <a:effectLst/>
              <a:uFillTx/>
              <a:latin typeface="Arial"/>
            </a:endParaRPr>
          </a:p>
        </p:txBody>
      </p:sp>
      <p:sp>
        <p:nvSpPr>
          <p:cNvPr id="199" name="object 33"/>
          <p:cNvSpPr/>
          <p:nvPr/>
        </p:nvSpPr>
        <p:spPr>
          <a:xfrm>
            <a:off x="3699720" y="3061080"/>
            <a:ext cx="42372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20" strike="noStrike" u="none">
                <a:solidFill>
                  <a:schemeClr val="dk1"/>
                </a:solidFill>
                <a:effectLst/>
                <a:uFillTx/>
                <a:latin typeface="Trebuchet MS"/>
              </a:rPr>
              <a:t>£2m</a:t>
            </a:r>
            <a:endParaRPr b="0" lang="nl-NL" sz="1600" strike="noStrike" u="none">
              <a:solidFill>
                <a:srgbClr val="000000"/>
              </a:solidFill>
              <a:effectLst/>
              <a:uFillTx/>
              <a:latin typeface="Arial"/>
            </a:endParaRPr>
          </a:p>
        </p:txBody>
      </p:sp>
      <p:sp>
        <p:nvSpPr>
          <p:cNvPr id="200" name="object 34"/>
          <p:cNvSpPr/>
          <p:nvPr/>
        </p:nvSpPr>
        <p:spPr>
          <a:xfrm>
            <a:off x="10034280" y="1990800"/>
            <a:ext cx="54396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£63m</a:t>
            </a:r>
            <a:endParaRPr b="0" lang="nl-NL" sz="1600" strike="noStrike" u="none">
              <a:solidFill>
                <a:srgbClr val="000000"/>
              </a:solidFill>
              <a:effectLst/>
              <a:uFillTx/>
              <a:latin typeface="Arial"/>
            </a:endParaRPr>
          </a:p>
        </p:txBody>
      </p:sp>
      <p:sp>
        <p:nvSpPr>
          <p:cNvPr id="201" name="object 35"/>
          <p:cNvSpPr/>
          <p:nvPr/>
        </p:nvSpPr>
        <p:spPr>
          <a:xfrm>
            <a:off x="7669800" y="1546920"/>
            <a:ext cx="54396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£38m</a:t>
            </a:r>
            <a:endParaRPr b="0" lang="nl-NL" sz="1600" strike="noStrike" u="none">
              <a:solidFill>
                <a:srgbClr val="000000"/>
              </a:solidFill>
              <a:effectLst/>
              <a:uFillTx/>
              <a:latin typeface="Arial"/>
            </a:endParaRPr>
          </a:p>
        </p:txBody>
      </p:sp>
      <p:sp>
        <p:nvSpPr>
          <p:cNvPr id="202" name="object 36"/>
          <p:cNvSpPr/>
          <p:nvPr/>
        </p:nvSpPr>
        <p:spPr>
          <a:xfrm>
            <a:off x="1194480" y="4971600"/>
            <a:ext cx="205632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6" strike="noStrike" u="none">
                <a:solidFill>
                  <a:schemeClr val="dk1"/>
                </a:solidFill>
                <a:effectLst/>
                <a:uFillTx/>
                <a:latin typeface="Trebuchet MS"/>
              </a:rPr>
              <a:t>C</a:t>
            </a:r>
            <a:r>
              <a:rPr b="1" lang="nl-NL" sz="1600" spc="-11" strike="noStrike" u="none">
                <a:solidFill>
                  <a:schemeClr val="dk1"/>
                </a:solidFill>
                <a:effectLst/>
                <a:uFillTx/>
                <a:latin typeface="Trebuchet MS"/>
              </a:rPr>
              <a:t>arb</a:t>
            </a:r>
            <a:r>
              <a:rPr b="1" lang="nl-NL" sz="1600" spc="-6" strike="noStrike" u="none">
                <a:solidFill>
                  <a:schemeClr val="dk1"/>
                </a:solidFill>
                <a:effectLst/>
                <a:uFillTx/>
                <a:latin typeface="Trebuchet MS"/>
              </a:rPr>
              <a:t>o</a:t>
            </a:r>
            <a:r>
              <a:rPr b="1" lang="nl-NL" sz="1600" spc="-11" strike="noStrike" u="none">
                <a:solidFill>
                  <a:schemeClr val="dk1"/>
                </a:solidFill>
                <a:effectLst/>
                <a:uFillTx/>
                <a:latin typeface="Trebuchet MS"/>
              </a:rPr>
              <a:t>n </a:t>
            </a:r>
            <a:r>
              <a:rPr b="1" lang="nl-NL" sz="1600" spc="-6" strike="noStrike" u="none">
                <a:solidFill>
                  <a:schemeClr val="dk1"/>
                </a:solidFill>
                <a:effectLst/>
                <a:uFillTx/>
                <a:latin typeface="Trebuchet MS"/>
              </a:rPr>
              <a:t>se</a:t>
            </a:r>
            <a:r>
              <a:rPr b="1" lang="nl-NL" sz="1600" spc="-20" strike="noStrike" u="none">
                <a:solidFill>
                  <a:schemeClr val="dk1"/>
                </a:solidFill>
                <a:effectLst/>
                <a:uFillTx/>
                <a:latin typeface="Trebuchet MS"/>
              </a:rPr>
              <a:t>q</a:t>
            </a:r>
            <a:r>
              <a:rPr b="1" lang="nl-NL" sz="1600" spc="-11" strike="noStrike" u="none">
                <a:solidFill>
                  <a:schemeClr val="dk1"/>
                </a:solidFill>
                <a:effectLst/>
                <a:uFillTx/>
                <a:latin typeface="Trebuchet MS"/>
              </a:rPr>
              <a:t>u</a:t>
            </a:r>
            <a:r>
              <a:rPr b="1" lang="nl-NL" sz="1600" strike="noStrike" u="none">
                <a:solidFill>
                  <a:schemeClr val="dk1"/>
                </a:solidFill>
                <a:effectLst/>
                <a:uFillTx/>
                <a:latin typeface="Trebuchet MS"/>
              </a:rPr>
              <a:t>e</a:t>
            </a:r>
            <a:r>
              <a:rPr b="1" lang="nl-NL" sz="1600" spc="-11" strike="noStrike" u="none">
                <a:solidFill>
                  <a:schemeClr val="dk1"/>
                </a:solidFill>
                <a:effectLst/>
                <a:uFillTx/>
                <a:latin typeface="Trebuchet MS"/>
              </a:rPr>
              <a:t>strat</a:t>
            </a:r>
            <a:r>
              <a:rPr b="1" lang="nl-NL" sz="1600" spc="-14" strike="noStrike" u="none">
                <a:solidFill>
                  <a:schemeClr val="dk1"/>
                </a:solidFill>
                <a:effectLst/>
                <a:uFillTx/>
                <a:latin typeface="Trebuchet MS"/>
              </a:rPr>
              <a:t>ion</a:t>
            </a:r>
            <a:endParaRPr b="0" lang="nl-NL" sz="1600" strike="noStrike" u="none">
              <a:solidFill>
                <a:srgbClr val="000000"/>
              </a:solidFill>
              <a:effectLst/>
              <a:uFillTx/>
              <a:latin typeface="Arial"/>
            </a:endParaRPr>
          </a:p>
        </p:txBody>
      </p:sp>
      <p:sp>
        <p:nvSpPr>
          <p:cNvPr id="203" name="object 37"/>
          <p:cNvSpPr/>
          <p:nvPr/>
        </p:nvSpPr>
        <p:spPr>
          <a:xfrm>
            <a:off x="1688040" y="3900960"/>
            <a:ext cx="156420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4" strike="noStrike" u="none">
                <a:solidFill>
                  <a:schemeClr val="dk1"/>
                </a:solidFill>
                <a:effectLst/>
                <a:uFillTx/>
                <a:latin typeface="Trebuchet MS"/>
              </a:rPr>
              <a:t>Noi</a:t>
            </a:r>
            <a:r>
              <a:rPr b="1" lang="nl-NL" sz="1600" strike="noStrike" u="none">
                <a:solidFill>
                  <a:schemeClr val="dk1"/>
                </a:solidFill>
                <a:effectLst/>
                <a:uFillTx/>
                <a:latin typeface="Trebuchet MS"/>
              </a:rPr>
              <a:t>s</a:t>
            </a:r>
            <a:r>
              <a:rPr b="1" lang="nl-NL" sz="1600" spc="-11" strike="noStrike" u="none">
                <a:solidFill>
                  <a:schemeClr val="dk1"/>
                </a:solidFill>
                <a:effectLst/>
                <a:uFillTx/>
                <a:latin typeface="Trebuchet MS"/>
              </a:rPr>
              <a:t>e mi</a:t>
            </a:r>
            <a:r>
              <a:rPr b="1" lang="nl-NL" sz="1600" spc="-6" strike="noStrike" u="none">
                <a:solidFill>
                  <a:schemeClr val="dk1"/>
                </a:solidFill>
                <a:effectLst/>
                <a:uFillTx/>
                <a:latin typeface="Trebuchet MS"/>
              </a:rPr>
              <a:t>t</a:t>
            </a:r>
            <a:r>
              <a:rPr b="1" lang="nl-NL" sz="1600" spc="-14" strike="noStrike" u="none">
                <a:solidFill>
                  <a:schemeClr val="dk1"/>
                </a:solidFill>
                <a:effectLst/>
                <a:uFillTx/>
                <a:latin typeface="Trebuchet MS"/>
              </a:rPr>
              <a:t>ig</a:t>
            </a:r>
            <a:r>
              <a:rPr b="1" lang="nl-NL" sz="1600" spc="-11" strike="noStrike" u="none">
                <a:solidFill>
                  <a:schemeClr val="dk1"/>
                </a:solidFill>
                <a:effectLst/>
                <a:uFillTx/>
                <a:latin typeface="Trebuchet MS"/>
              </a:rPr>
              <a:t>ati</a:t>
            </a:r>
            <a:r>
              <a:rPr b="1" lang="nl-NL" sz="1600" strike="noStrike" u="none">
                <a:solidFill>
                  <a:schemeClr val="dk1"/>
                </a:solidFill>
                <a:effectLst/>
                <a:uFillTx/>
                <a:latin typeface="Trebuchet MS"/>
              </a:rPr>
              <a:t>o</a:t>
            </a:r>
            <a:r>
              <a:rPr b="1" lang="nl-NL" sz="1600" spc="-11" strike="noStrike" u="none">
                <a:solidFill>
                  <a:schemeClr val="dk1"/>
                </a:solidFill>
                <a:effectLst/>
                <a:uFillTx/>
                <a:latin typeface="Trebuchet MS"/>
              </a:rPr>
              <a:t>n</a:t>
            </a:r>
            <a:endParaRPr b="0" lang="nl-NL" sz="1600" strike="noStrike" u="none">
              <a:solidFill>
                <a:srgbClr val="000000"/>
              </a:solidFill>
              <a:effectLst/>
              <a:uFillTx/>
              <a:latin typeface="Arial"/>
            </a:endParaRPr>
          </a:p>
        </p:txBody>
      </p:sp>
      <p:sp>
        <p:nvSpPr>
          <p:cNvPr id="204" name="object 38"/>
          <p:cNvSpPr/>
          <p:nvPr/>
        </p:nvSpPr>
        <p:spPr>
          <a:xfrm>
            <a:off x="930600" y="2831040"/>
            <a:ext cx="231912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1" strike="noStrike" u="none">
                <a:solidFill>
                  <a:schemeClr val="dk1"/>
                </a:solidFill>
                <a:effectLst/>
                <a:uFillTx/>
                <a:latin typeface="Trebuchet MS"/>
              </a:rPr>
              <a:t>Local c</a:t>
            </a:r>
            <a:r>
              <a:rPr b="1" lang="nl-NL" sz="1600" strike="noStrike" u="none">
                <a:solidFill>
                  <a:schemeClr val="dk1"/>
                </a:solidFill>
                <a:effectLst/>
                <a:uFillTx/>
                <a:latin typeface="Trebuchet MS"/>
              </a:rPr>
              <a:t>l</a:t>
            </a:r>
            <a:r>
              <a:rPr b="1" lang="nl-NL" sz="1600" spc="-14" strike="noStrike" u="none">
                <a:solidFill>
                  <a:schemeClr val="dk1"/>
                </a:solidFill>
                <a:effectLst/>
                <a:uFillTx/>
                <a:latin typeface="Trebuchet MS"/>
              </a:rPr>
              <a:t>i</a:t>
            </a:r>
            <a:r>
              <a:rPr b="1" lang="nl-NL" sz="1600" spc="-11" strike="noStrike" u="none">
                <a:solidFill>
                  <a:schemeClr val="dk1"/>
                </a:solidFill>
                <a:effectLst/>
                <a:uFillTx/>
                <a:latin typeface="Trebuchet MS"/>
              </a:rPr>
              <a:t>mate</a:t>
            </a:r>
            <a:r>
              <a:rPr b="1" lang="nl-NL" sz="1600" strike="noStrike" u="none">
                <a:solidFill>
                  <a:schemeClr val="dk1"/>
                </a:solidFill>
                <a:effectLst/>
                <a:uFillTx/>
                <a:latin typeface="Trebuchet MS"/>
              </a:rPr>
              <a:t> </a:t>
            </a:r>
            <a:r>
              <a:rPr b="1" lang="nl-NL" sz="1600" spc="-14" strike="noStrike" u="none">
                <a:solidFill>
                  <a:schemeClr val="dk1"/>
                </a:solidFill>
                <a:effectLst/>
                <a:uFillTx/>
                <a:latin typeface="Trebuchet MS"/>
              </a:rPr>
              <a:t>regula</a:t>
            </a:r>
            <a:r>
              <a:rPr b="1" lang="nl-NL" sz="1600" spc="-6" strike="noStrike" u="none">
                <a:solidFill>
                  <a:schemeClr val="dk1"/>
                </a:solidFill>
                <a:effectLst/>
                <a:uFillTx/>
                <a:latin typeface="Trebuchet MS"/>
              </a:rPr>
              <a:t>t</a:t>
            </a:r>
            <a:r>
              <a:rPr b="1" lang="nl-NL" sz="1600" spc="-14" strike="noStrike" u="none">
                <a:solidFill>
                  <a:schemeClr val="dk1"/>
                </a:solidFill>
                <a:effectLst/>
                <a:uFillTx/>
                <a:latin typeface="Trebuchet MS"/>
              </a:rPr>
              <a:t>ion</a:t>
            </a:r>
            <a:endParaRPr b="0" lang="nl-NL" sz="1600" strike="noStrike" u="none">
              <a:solidFill>
                <a:srgbClr val="000000"/>
              </a:solidFill>
              <a:effectLst/>
              <a:uFillTx/>
              <a:latin typeface="Arial"/>
            </a:endParaRPr>
          </a:p>
        </p:txBody>
      </p:sp>
      <p:sp>
        <p:nvSpPr>
          <p:cNvPr id="205" name="object 39"/>
          <p:cNvSpPr/>
          <p:nvPr/>
        </p:nvSpPr>
        <p:spPr>
          <a:xfrm>
            <a:off x="893520" y="1760400"/>
            <a:ext cx="2296440" cy="2282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99"/>
              </a:spcBef>
            </a:pPr>
            <a:r>
              <a:rPr b="1" lang="nl-NL" sz="1600" spc="-11" strike="noStrike" u="none">
                <a:solidFill>
                  <a:schemeClr val="dk1"/>
                </a:solidFill>
                <a:effectLst/>
                <a:uFillTx/>
                <a:latin typeface="Trebuchet MS"/>
              </a:rPr>
              <a:t>Phy</a:t>
            </a:r>
            <a:r>
              <a:rPr b="1" lang="nl-NL" sz="1600" spc="-6" strike="noStrike" u="none">
                <a:solidFill>
                  <a:schemeClr val="dk1"/>
                </a:solidFill>
                <a:effectLst/>
                <a:uFillTx/>
                <a:latin typeface="Trebuchet MS"/>
              </a:rPr>
              <a:t>s</a:t>
            </a:r>
            <a:r>
              <a:rPr b="1" lang="nl-NL" sz="1600" spc="-14" strike="noStrike" u="none">
                <a:solidFill>
                  <a:schemeClr val="dk1"/>
                </a:solidFill>
                <a:effectLst/>
                <a:uFillTx/>
                <a:latin typeface="Trebuchet MS"/>
              </a:rPr>
              <a:t>ica</a:t>
            </a:r>
            <a:r>
              <a:rPr b="1" lang="nl-NL" sz="1600" spc="-6" strike="noStrike" u="none">
                <a:solidFill>
                  <a:schemeClr val="dk1"/>
                </a:solidFill>
                <a:effectLst/>
                <a:uFillTx/>
                <a:latin typeface="Trebuchet MS"/>
              </a:rPr>
              <a:t>l</a:t>
            </a:r>
            <a:r>
              <a:rPr b="1" lang="nl-NL" sz="1600" strike="noStrike" u="none">
                <a:solidFill>
                  <a:schemeClr val="dk1"/>
                </a:solidFill>
                <a:effectLst/>
                <a:uFillTx/>
                <a:latin typeface="Trebuchet MS"/>
              </a:rPr>
              <a:t> h</a:t>
            </a:r>
            <a:r>
              <a:rPr b="1" lang="nl-NL" sz="1600" spc="-20" strike="noStrike" u="none">
                <a:solidFill>
                  <a:schemeClr val="dk1"/>
                </a:solidFill>
                <a:effectLst/>
                <a:uFillTx/>
                <a:latin typeface="Trebuchet MS"/>
              </a:rPr>
              <a:t>e</a:t>
            </a:r>
            <a:r>
              <a:rPr b="1" lang="nl-NL" sz="1600" spc="-11" strike="noStrike" u="none">
                <a:solidFill>
                  <a:schemeClr val="dk1"/>
                </a:solidFill>
                <a:effectLst/>
                <a:uFillTx/>
                <a:latin typeface="Trebuchet MS"/>
              </a:rPr>
              <a:t>a</a:t>
            </a:r>
            <a:r>
              <a:rPr b="1" lang="nl-NL" sz="1600" strike="noStrike" u="none">
                <a:solidFill>
                  <a:schemeClr val="dk1"/>
                </a:solidFill>
                <a:effectLst/>
                <a:uFillTx/>
                <a:latin typeface="Trebuchet MS"/>
              </a:rPr>
              <a:t>l</a:t>
            </a:r>
            <a:r>
              <a:rPr b="1" lang="nl-NL" sz="1600" spc="-20" strike="noStrike" u="none">
                <a:solidFill>
                  <a:schemeClr val="dk1"/>
                </a:solidFill>
                <a:effectLst/>
                <a:uFillTx/>
                <a:latin typeface="Trebuchet MS"/>
              </a:rPr>
              <a:t>t</a:t>
            </a:r>
            <a:r>
              <a:rPr b="1" lang="nl-NL" sz="1600" spc="-11" strike="noStrike" u="none">
                <a:solidFill>
                  <a:schemeClr val="dk1"/>
                </a:solidFill>
                <a:effectLst/>
                <a:uFillTx/>
                <a:latin typeface="Trebuchet MS"/>
              </a:rPr>
              <a:t>h</a:t>
            </a:r>
            <a:r>
              <a:rPr b="1" lang="nl-NL" sz="1600" spc="11" strike="noStrike" u="none">
                <a:solidFill>
                  <a:schemeClr val="dk1"/>
                </a:solidFill>
                <a:effectLst/>
                <a:uFillTx/>
                <a:latin typeface="Trebuchet MS"/>
              </a:rPr>
              <a:t> </a:t>
            </a:r>
            <a:r>
              <a:rPr b="1" lang="nl-NL" sz="1600" spc="-14" strike="noStrike" u="none">
                <a:solidFill>
                  <a:schemeClr val="dk1"/>
                </a:solidFill>
                <a:effectLst/>
                <a:uFillTx/>
                <a:latin typeface="Trebuchet MS"/>
              </a:rPr>
              <a:t>b</a:t>
            </a:r>
            <a:r>
              <a:rPr b="1" lang="nl-NL" sz="1600" spc="-6" strike="noStrike" u="none">
                <a:solidFill>
                  <a:schemeClr val="dk1"/>
                </a:solidFill>
                <a:effectLst/>
                <a:uFillTx/>
                <a:latin typeface="Trebuchet MS"/>
              </a:rPr>
              <a:t>e</a:t>
            </a:r>
            <a:r>
              <a:rPr b="1" lang="nl-NL" sz="1600" spc="-20" strike="noStrike" u="none">
                <a:solidFill>
                  <a:schemeClr val="dk1"/>
                </a:solidFill>
                <a:effectLst/>
                <a:uFillTx/>
                <a:latin typeface="Trebuchet MS"/>
              </a:rPr>
              <a:t>n</a:t>
            </a:r>
            <a:r>
              <a:rPr b="1" lang="nl-NL" sz="1600" spc="-6" strike="noStrike" u="none">
                <a:solidFill>
                  <a:schemeClr val="dk1"/>
                </a:solidFill>
                <a:effectLst/>
                <a:uFillTx/>
                <a:latin typeface="Trebuchet MS"/>
              </a:rPr>
              <a:t>e</a:t>
            </a:r>
            <a:r>
              <a:rPr b="1" lang="nl-NL" sz="1600" spc="-11" strike="noStrike" u="none">
                <a:solidFill>
                  <a:schemeClr val="dk1"/>
                </a:solidFill>
                <a:effectLst/>
                <a:uFillTx/>
                <a:latin typeface="Trebuchet MS"/>
              </a:rPr>
              <a:t>fits</a:t>
            </a:r>
            <a:endParaRPr b="0" lang="nl-NL" sz="1600" strike="noStrike" u="none">
              <a:solidFill>
                <a:srgbClr val="000000"/>
              </a:solidFill>
              <a:effectLst/>
              <a:uFillTx/>
              <a:latin typeface="Arial"/>
            </a:endParaRPr>
          </a:p>
        </p:txBody>
      </p:sp>
      <p:sp>
        <p:nvSpPr>
          <p:cNvPr id="206" name="object 40"/>
          <p:cNvSpPr/>
          <p:nvPr/>
        </p:nvSpPr>
        <p:spPr>
          <a:xfrm>
            <a:off x="3525120" y="2009520"/>
            <a:ext cx="3410280" cy="20340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00"/>
              </a:spcBef>
            </a:pPr>
            <a:r>
              <a:rPr b="1" lang="nl-NL" sz="1400" spc="-31" strike="noStrike" u="none">
                <a:solidFill>
                  <a:srgbClr val="585858"/>
                </a:solidFill>
                <a:effectLst/>
                <a:uFillTx/>
                <a:latin typeface="Trebuchet MS"/>
              </a:rPr>
              <a:t>W</a:t>
            </a:r>
            <a:r>
              <a:rPr b="1" lang="nl-NL" sz="1400" strike="noStrike" u="none">
                <a:solidFill>
                  <a:srgbClr val="585858"/>
                </a:solidFill>
                <a:effectLst/>
                <a:uFillTx/>
                <a:latin typeface="Trebuchet MS"/>
              </a:rPr>
              <a:t>elf</a:t>
            </a:r>
            <a:r>
              <a:rPr b="1" lang="nl-NL" sz="1400" spc="-11" strike="noStrike" u="none">
                <a:solidFill>
                  <a:srgbClr val="585858"/>
                </a:solidFill>
                <a:effectLst/>
                <a:uFillTx/>
                <a:latin typeface="Trebuchet MS"/>
              </a:rPr>
              <a:t>a</a:t>
            </a:r>
            <a:r>
              <a:rPr b="1" lang="nl-NL" sz="1400" spc="-6" strike="noStrike" u="none">
                <a:solidFill>
                  <a:srgbClr val="585858"/>
                </a:solidFill>
                <a:effectLst/>
                <a:uFillTx/>
                <a:latin typeface="Trebuchet MS"/>
              </a:rPr>
              <a:t>r</a:t>
            </a:r>
            <a:r>
              <a:rPr b="1" lang="nl-NL" sz="1400" strike="noStrike" u="none">
                <a:solidFill>
                  <a:srgbClr val="585858"/>
                </a:solidFill>
                <a:effectLst/>
                <a:uFillTx/>
                <a:latin typeface="Trebuchet MS"/>
              </a:rPr>
              <a:t>e</a:t>
            </a:r>
            <a:r>
              <a:rPr b="1" lang="nl-NL" sz="1400" spc="-14" strike="noStrike" u="none">
                <a:solidFill>
                  <a:srgbClr val="585858"/>
                </a:solidFill>
                <a:effectLst/>
                <a:uFillTx/>
                <a:latin typeface="Trebuchet MS"/>
              </a:rPr>
              <a:t> </a:t>
            </a:r>
            <a:r>
              <a:rPr b="1" lang="nl-NL" sz="1400" strike="noStrike" u="none">
                <a:solidFill>
                  <a:srgbClr val="585858"/>
                </a:solidFill>
                <a:effectLst/>
                <a:uFillTx/>
                <a:latin typeface="Trebuchet MS"/>
              </a:rPr>
              <a:t>gain </a:t>
            </a:r>
            <a:r>
              <a:rPr b="1" lang="nl-NL" sz="1400" spc="-6" strike="noStrike" u="none">
                <a:solidFill>
                  <a:srgbClr val="585858"/>
                </a:solidFill>
                <a:effectLst/>
                <a:uFillTx/>
                <a:latin typeface="Trebuchet MS"/>
              </a:rPr>
              <a:t>(b</a:t>
            </a:r>
            <a:r>
              <a:rPr b="1" lang="nl-NL" sz="1400" spc="-11" strike="noStrike" u="none">
                <a:solidFill>
                  <a:srgbClr val="585858"/>
                </a:solidFill>
                <a:effectLst/>
                <a:uFillTx/>
                <a:latin typeface="Trebuchet MS"/>
              </a:rPr>
              <a:t>as</a:t>
            </a:r>
            <a:r>
              <a:rPr b="1" lang="nl-NL" sz="1400" strike="noStrike" u="none">
                <a:solidFill>
                  <a:srgbClr val="585858"/>
                </a:solidFill>
                <a:effectLst/>
                <a:uFillTx/>
                <a:latin typeface="Trebuchet MS"/>
              </a:rPr>
              <a:t>ed</a:t>
            </a:r>
            <a:r>
              <a:rPr b="1" lang="nl-NL" sz="1400" spc="-20" strike="noStrike" u="none">
                <a:solidFill>
                  <a:srgbClr val="585858"/>
                </a:solidFill>
                <a:effectLst/>
                <a:uFillTx/>
                <a:latin typeface="Trebuchet MS"/>
              </a:rPr>
              <a:t> </a:t>
            </a:r>
            <a:r>
              <a:rPr b="1" lang="nl-NL" sz="1400" strike="noStrike" u="none">
                <a:solidFill>
                  <a:srgbClr val="585858"/>
                </a:solidFill>
                <a:effectLst/>
                <a:uFillTx/>
                <a:latin typeface="Trebuchet MS"/>
              </a:rPr>
              <a:t>on</a:t>
            </a:r>
            <a:r>
              <a:rPr b="1" lang="nl-NL" sz="1400" spc="-6" strike="noStrike" u="none">
                <a:solidFill>
                  <a:srgbClr val="585858"/>
                </a:solidFill>
                <a:effectLst/>
                <a:uFillTx/>
                <a:latin typeface="Trebuchet MS"/>
              </a:rPr>
              <a:t> increa</a:t>
            </a:r>
            <a:r>
              <a:rPr b="1" lang="nl-NL" sz="1400" spc="-11" strike="noStrike" u="none">
                <a:solidFill>
                  <a:srgbClr val="585858"/>
                </a:solidFill>
                <a:effectLst/>
                <a:uFillTx/>
                <a:latin typeface="Trebuchet MS"/>
              </a:rPr>
              <a:t>s</a:t>
            </a:r>
            <a:r>
              <a:rPr b="1" lang="nl-NL" sz="1400" strike="noStrike" u="none">
                <a:solidFill>
                  <a:srgbClr val="585858"/>
                </a:solidFill>
                <a:effectLst/>
                <a:uFillTx/>
                <a:latin typeface="Trebuchet MS"/>
              </a:rPr>
              <a:t>ed</a:t>
            </a:r>
            <a:r>
              <a:rPr b="1" lang="nl-NL" sz="1400" spc="-20" strike="noStrike" u="none">
                <a:solidFill>
                  <a:srgbClr val="585858"/>
                </a:solidFill>
                <a:effectLst/>
                <a:uFillTx/>
                <a:latin typeface="Trebuchet MS"/>
              </a:rPr>
              <a:t> </a:t>
            </a:r>
            <a:r>
              <a:rPr b="1" lang="nl-NL" sz="1400" strike="noStrike" u="none">
                <a:solidFill>
                  <a:srgbClr val="585858"/>
                </a:solidFill>
                <a:effectLst/>
                <a:uFillTx/>
                <a:latin typeface="Trebuchet MS"/>
              </a:rPr>
              <a:t>Q</a:t>
            </a:r>
            <a:r>
              <a:rPr b="1" lang="nl-NL" sz="1400" spc="-6" strike="noStrike" u="none">
                <a:solidFill>
                  <a:srgbClr val="585858"/>
                </a:solidFill>
                <a:effectLst/>
                <a:uFillTx/>
                <a:latin typeface="Trebuchet MS"/>
              </a:rPr>
              <a:t>A</a:t>
            </a:r>
            <a:r>
              <a:rPr b="1" lang="nl-NL" sz="1400" spc="-105" strike="noStrike" u="none">
                <a:solidFill>
                  <a:srgbClr val="585858"/>
                </a:solidFill>
                <a:effectLst/>
                <a:uFillTx/>
                <a:latin typeface="Trebuchet MS"/>
              </a:rPr>
              <a:t>L</a:t>
            </a:r>
            <a:r>
              <a:rPr b="1" lang="nl-NL" sz="1400" spc="-6" strike="noStrike" u="none">
                <a:solidFill>
                  <a:srgbClr val="585858"/>
                </a:solidFill>
                <a:effectLst/>
                <a:uFillTx/>
                <a:latin typeface="Trebuchet MS"/>
              </a:rPr>
              <a:t>Ys)</a:t>
            </a:r>
            <a:endParaRPr b="0" lang="nl-NL" sz="1400" strike="noStrike" u="none">
              <a:solidFill>
                <a:srgbClr val="000000"/>
              </a:solidFill>
              <a:effectLst/>
              <a:uFillTx/>
              <a:latin typeface="Arial"/>
            </a:endParaRPr>
          </a:p>
        </p:txBody>
      </p:sp>
      <p:sp>
        <p:nvSpPr>
          <p:cNvPr id="207" name="object 41"/>
          <p:cNvSpPr/>
          <p:nvPr/>
        </p:nvSpPr>
        <p:spPr>
          <a:xfrm>
            <a:off x="3512160" y="1566720"/>
            <a:ext cx="3454560" cy="20340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00"/>
              </a:spcBef>
            </a:pPr>
            <a:r>
              <a:rPr b="1" lang="nl-NL" sz="1400" spc="-31" strike="noStrike" u="none">
                <a:solidFill>
                  <a:srgbClr val="585858"/>
                </a:solidFill>
                <a:effectLst/>
                <a:uFillTx/>
                <a:latin typeface="Trebuchet MS"/>
              </a:rPr>
              <a:t>A</a:t>
            </a:r>
            <a:r>
              <a:rPr b="1" lang="nl-NL" sz="1400" spc="-6" strike="noStrike" u="none">
                <a:solidFill>
                  <a:srgbClr val="585858"/>
                </a:solidFill>
                <a:effectLst/>
                <a:uFillTx/>
                <a:latin typeface="Trebuchet MS"/>
              </a:rPr>
              <a:t>voide</a:t>
            </a:r>
            <a:r>
              <a:rPr b="1" lang="nl-NL" sz="1400" strike="noStrike" u="none">
                <a:solidFill>
                  <a:srgbClr val="585858"/>
                </a:solidFill>
                <a:effectLst/>
                <a:uFillTx/>
                <a:latin typeface="Trebuchet MS"/>
              </a:rPr>
              <a:t>d</a:t>
            </a:r>
            <a:r>
              <a:rPr b="1" lang="nl-NL" sz="1400" spc="-20" strike="noStrike" u="none">
                <a:solidFill>
                  <a:srgbClr val="585858"/>
                </a:solidFill>
                <a:effectLst/>
                <a:uFillTx/>
                <a:latin typeface="Trebuchet MS"/>
              </a:rPr>
              <a:t> </a:t>
            </a:r>
            <a:r>
              <a:rPr b="1" lang="nl-NL" sz="1400" strike="noStrike" u="none">
                <a:solidFill>
                  <a:srgbClr val="585858"/>
                </a:solidFill>
                <a:effectLst/>
                <a:uFillTx/>
                <a:latin typeface="Trebuchet MS"/>
              </a:rPr>
              <a:t>direct</a:t>
            </a:r>
            <a:r>
              <a:rPr b="1" lang="nl-NL" sz="1400" spc="-40" strike="noStrike" u="none">
                <a:solidFill>
                  <a:srgbClr val="585858"/>
                </a:solidFill>
                <a:effectLst/>
                <a:uFillTx/>
                <a:latin typeface="Trebuchet MS"/>
              </a:rPr>
              <a:t> </a:t>
            </a:r>
            <a:r>
              <a:rPr b="1" lang="nl-NL" sz="1400" strike="noStrike" u="none">
                <a:solidFill>
                  <a:srgbClr val="585858"/>
                </a:solidFill>
                <a:effectLst/>
                <a:uFillTx/>
                <a:latin typeface="Trebuchet MS"/>
              </a:rPr>
              <a:t>&amp; </a:t>
            </a:r>
            <a:r>
              <a:rPr b="1" lang="nl-NL" sz="1400" spc="-6" strike="noStrike" u="none">
                <a:solidFill>
                  <a:srgbClr val="585858"/>
                </a:solidFill>
                <a:effectLst/>
                <a:uFillTx/>
                <a:latin typeface="Trebuchet MS"/>
              </a:rPr>
              <a:t>indirec</a:t>
            </a:r>
            <a:r>
              <a:rPr b="1" lang="nl-NL" sz="1400" strike="noStrike" u="none">
                <a:solidFill>
                  <a:srgbClr val="585858"/>
                </a:solidFill>
                <a:effectLst/>
                <a:uFillTx/>
                <a:latin typeface="Trebuchet MS"/>
              </a:rPr>
              <a:t>t</a:t>
            </a:r>
            <a:r>
              <a:rPr b="1" lang="nl-NL" sz="1400" spc="-40" strike="noStrike" u="none">
                <a:solidFill>
                  <a:srgbClr val="585858"/>
                </a:solidFill>
                <a:effectLst/>
                <a:uFillTx/>
                <a:latin typeface="Trebuchet MS"/>
              </a:rPr>
              <a:t> </a:t>
            </a:r>
            <a:r>
              <a:rPr b="1" lang="nl-NL" sz="1400" strike="noStrike" u="none">
                <a:solidFill>
                  <a:srgbClr val="585858"/>
                </a:solidFill>
                <a:effectLst/>
                <a:uFillTx/>
                <a:latin typeface="Trebuchet MS"/>
              </a:rPr>
              <a:t>co</a:t>
            </a:r>
            <a:r>
              <a:rPr b="1" lang="nl-NL" sz="1400" spc="-11" strike="noStrike" u="none">
                <a:solidFill>
                  <a:srgbClr val="585858"/>
                </a:solidFill>
                <a:effectLst/>
                <a:uFillTx/>
                <a:latin typeface="Trebuchet MS"/>
              </a:rPr>
              <a:t>s</a:t>
            </a:r>
            <a:r>
              <a:rPr b="1" lang="nl-NL" sz="1400" spc="-6" strike="noStrike" u="none">
                <a:solidFill>
                  <a:srgbClr val="585858"/>
                </a:solidFill>
                <a:effectLst/>
                <a:uFillTx/>
                <a:latin typeface="Trebuchet MS"/>
              </a:rPr>
              <a:t>t</a:t>
            </a:r>
            <a:r>
              <a:rPr b="1" lang="nl-NL" sz="1400" strike="noStrike" u="none">
                <a:solidFill>
                  <a:srgbClr val="585858"/>
                </a:solidFill>
                <a:effectLst/>
                <a:uFillTx/>
                <a:latin typeface="Trebuchet MS"/>
              </a:rPr>
              <a:t>s</a:t>
            </a:r>
            <a:r>
              <a:rPr b="1" lang="nl-NL" sz="1400" spc="-11" strike="noStrike" u="none">
                <a:solidFill>
                  <a:srgbClr val="585858"/>
                </a:solidFill>
                <a:effectLst/>
                <a:uFillTx/>
                <a:latin typeface="Trebuchet MS"/>
              </a:rPr>
              <a:t> t</a:t>
            </a:r>
            <a:r>
              <a:rPr b="1" lang="nl-NL" sz="1400" strike="noStrike" u="none">
                <a:solidFill>
                  <a:srgbClr val="585858"/>
                </a:solidFill>
                <a:effectLst/>
                <a:uFillTx/>
                <a:latin typeface="Trebuchet MS"/>
              </a:rPr>
              <a:t>o</a:t>
            </a:r>
            <a:r>
              <a:rPr b="1" lang="nl-NL" sz="1400" spc="-6" strike="noStrike" u="none">
                <a:solidFill>
                  <a:srgbClr val="585858"/>
                </a:solidFill>
                <a:effectLst/>
                <a:uFillTx/>
                <a:latin typeface="Trebuchet MS"/>
              </a:rPr>
              <a:t> </a:t>
            </a:r>
            <a:r>
              <a:rPr b="1" lang="nl-NL" sz="1400" spc="-11" strike="noStrike" u="none">
                <a:solidFill>
                  <a:srgbClr val="585858"/>
                </a:solidFill>
                <a:effectLst/>
                <a:uFillTx/>
                <a:latin typeface="Trebuchet MS"/>
              </a:rPr>
              <a:t>s</a:t>
            </a:r>
            <a:r>
              <a:rPr b="1" lang="nl-NL" sz="1400" strike="noStrike" u="none">
                <a:solidFill>
                  <a:srgbClr val="585858"/>
                </a:solidFill>
                <a:effectLst/>
                <a:uFillTx/>
                <a:latin typeface="Trebuchet MS"/>
              </a:rPr>
              <a:t>ocie</a:t>
            </a:r>
            <a:r>
              <a:rPr b="1" lang="nl-NL" sz="1400" spc="-11" strike="noStrike" u="none">
                <a:solidFill>
                  <a:srgbClr val="585858"/>
                </a:solidFill>
                <a:effectLst/>
                <a:uFillTx/>
                <a:latin typeface="Trebuchet MS"/>
              </a:rPr>
              <a:t>t</a:t>
            </a:r>
            <a:r>
              <a:rPr b="1" lang="nl-NL" sz="1400" strike="noStrike" u="none">
                <a:solidFill>
                  <a:srgbClr val="585858"/>
                </a:solidFill>
                <a:effectLst/>
                <a:uFillTx/>
                <a:latin typeface="Trebuchet MS"/>
              </a:rPr>
              <a:t>y</a:t>
            </a:r>
            <a:endParaRPr b="0" lang="nl-NL" sz="1400" strike="noStrike" u="none">
              <a:solidFill>
                <a:srgbClr val="000000"/>
              </a:solidFill>
              <a:effectLst/>
              <a:uFillTx/>
              <a:latin typeface="Arial"/>
            </a:endParaRPr>
          </a:p>
        </p:txBody>
      </p:sp>
      <p:sp>
        <p:nvSpPr>
          <p:cNvPr id="208" name="object 42"/>
          <p:cNvSpPr/>
          <p:nvPr/>
        </p:nvSpPr>
        <p:spPr>
          <a:xfrm>
            <a:off x="4501440" y="3078720"/>
            <a:ext cx="5479560" cy="20340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00"/>
              </a:spcBef>
            </a:pPr>
            <a:r>
              <a:rPr b="1" lang="nl-NL" sz="1400" spc="-6" strike="noStrike" u="none">
                <a:solidFill>
                  <a:srgbClr val="585858"/>
                </a:solidFill>
                <a:effectLst/>
                <a:uFillTx/>
                <a:latin typeface="Trebuchet MS"/>
              </a:rPr>
              <a:t>M</a:t>
            </a:r>
            <a:r>
              <a:rPr b="1" lang="nl-NL" sz="1400" spc="-11" strike="noStrike" u="none">
                <a:solidFill>
                  <a:srgbClr val="585858"/>
                </a:solidFill>
                <a:effectLst/>
                <a:uFillTx/>
                <a:latin typeface="Trebuchet MS"/>
              </a:rPr>
              <a:t>a</a:t>
            </a:r>
            <a:r>
              <a:rPr b="1" lang="nl-NL" sz="1400" spc="-6" strike="noStrike" u="none">
                <a:solidFill>
                  <a:srgbClr val="585858"/>
                </a:solidFill>
                <a:effectLst/>
                <a:uFillTx/>
                <a:latin typeface="Trebuchet MS"/>
              </a:rPr>
              <a:t>rke</a:t>
            </a:r>
            <a:r>
              <a:rPr b="1" lang="nl-NL" sz="1400" strike="noStrike" u="none">
                <a:solidFill>
                  <a:srgbClr val="585858"/>
                </a:solidFill>
                <a:effectLst/>
                <a:uFillTx/>
                <a:latin typeface="Trebuchet MS"/>
              </a:rPr>
              <a:t>t</a:t>
            </a:r>
            <a:r>
              <a:rPr b="1" lang="nl-NL" sz="1400" spc="-26" strike="noStrike" u="none">
                <a:solidFill>
                  <a:srgbClr val="585858"/>
                </a:solidFill>
                <a:effectLst/>
                <a:uFillTx/>
                <a:latin typeface="Trebuchet MS"/>
              </a:rPr>
              <a:t> </a:t>
            </a:r>
            <a:r>
              <a:rPr b="1" lang="nl-NL" sz="1400" spc="-6" strike="noStrike" u="none">
                <a:solidFill>
                  <a:srgbClr val="585858"/>
                </a:solidFill>
                <a:effectLst/>
                <a:uFillTx/>
                <a:latin typeface="Trebuchet MS"/>
              </a:rPr>
              <a:t>va</a:t>
            </a:r>
            <a:r>
              <a:rPr b="1" lang="nl-NL" sz="1400" spc="6" strike="noStrike" u="none">
                <a:solidFill>
                  <a:srgbClr val="585858"/>
                </a:solidFill>
                <a:effectLst/>
                <a:uFillTx/>
                <a:latin typeface="Trebuchet MS"/>
              </a:rPr>
              <a:t>l</a:t>
            </a:r>
            <a:r>
              <a:rPr b="1" lang="nl-NL" sz="1400" strike="noStrike" u="none">
                <a:solidFill>
                  <a:srgbClr val="585858"/>
                </a:solidFill>
                <a:effectLst/>
                <a:uFillTx/>
                <a:latin typeface="Trebuchet MS"/>
              </a:rPr>
              <a:t>u</a:t>
            </a:r>
            <a:r>
              <a:rPr b="1" lang="nl-NL" sz="1400" spc="-11" strike="noStrike" u="none">
                <a:solidFill>
                  <a:srgbClr val="585858"/>
                </a:solidFill>
                <a:effectLst/>
                <a:uFillTx/>
                <a:latin typeface="Trebuchet MS"/>
              </a:rPr>
              <a:t>e</a:t>
            </a:r>
            <a:r>
              <a:rPr b="1" lang="nl-NL" sz="1400" strike="noStrike" u="none">
                <a:solidFill>
                  <a:srgbClr val="585858"/>
                </a:solidFill>
                <a:effectLst/>
                <a:uFillTx/>
                <a:latin typeface="Trebuchet MS"/>
              </a:rPr>
              <a:t>s</a:t>
            </a:r>
            <a:r>
              <a:rPr b="1" lang="nl-NL" sz="1400" spc="-6" strike="noStrike" u="none">
                <a:solidFill>
                  <a:srgbClr val="585858"/>
                </a:solidFill>
                <a:effectLst/>
                <a:uFillTx/>
                <a:latin typeface="Trebuchet MS"/>
              </a:rPr>
              <a:t> </a:t>
            </a:r>
            <a:r>
              <a:rPr b="1" lang="nl-NL" sz="1400" strike="noStrike" u="none">
                <a:solidFill>
                  <a:srgbClr val="585858"/>
                </a:solidFill>
                <a:effectLst/>
                <a:uFillTx/>
                <a:latin typeface="Trebuchet MS"/>
              </a:rPr>
              <a:t>-</a:t>
            </a:r>
            <a:r>
              <a:rPr b="1" lang="nl-NL" sz="1400" spc="-6" strike="noStrike" u="none">
                <a:solidFill>
                  <a:srgbClr val="585858"/>
                </a:solidFill>
                <a:effectLst/>
                <a:uFillTx/>
                <a:latin typeface="Trebuchet MS"/>
              </a:rPr>
              <a:t> avoide</a:t>
            </a:r>
            <a:r>
              <a:rPr b="1" lang="nl-NL" sz="1400" strike="noStrike" u="none">
                <a:solidFill>
                  <a:srgbClr val="585858"/>
                </a:solidFill>
                <a:effectLst/>
                <a:uFillTx/>
                <a:latin typeface="Trebuchet MS"/>
              </a:rPr>
              <a:t>d</a:t>
            </a:r>
            <a:r>
              <a:rPr b="1" lang="nl-NL" sz="1400" spc="-20" strike="noStrike" u="none">
                <a:solidFill>
                  <a:srgbClr val="585858"/>
                </a:solidFill>
                <a:effectLst/>
                <a:uFillTx/>
                <a:latin typeface="Trebuchet MS"/>
              </a:rPr>
              <a:t> </a:t>
            </a:r>
            <a:r>
              <a:rPr b="1" lang="nl-NL" sz="1400" strike="noStrike" u="none">
                <a:solidFill>
                  <a:srgbClr val="585858"/>
                </a:solidFill>
                <a:effectLst/>
                <a:uFillTx/>
                <a:latin typeface="Trebuchet MS"/>
              </a:rPr>
              <a:t>lo</a:t>
            </a:r>
            <a:r>
              <a:rPr b="1" lang="nl-NL" sz="1400" spc="-11" strike="noStrike" u="none">
                <a:solidFill>
                  <a:srgbClr val="585858"/>
                </a:solidFill>
                <a:effectLst/>
                <a:uFillTx/>
                <a:latin typeface="Trebuchet MS"/>
              </a:rPr>
              <a:t>s</a:t>
            </a:r>
            <a:r>
              <a:rPr b="1" lang="nl-NL" sz="1400" strike="noStrike" u="none">
                <a:solidFill>
                  <a:srgbClr val="585858"/>
                </a:solidFill>
                <a:effectLst/>
                <a:uFillTx/>
                <a:latin typeface="Trebuchet MS"/>
              </a:rPr>
              <a:t>s</a:t>
            </a:r>
            <a:r>
              <a:rPr b="1" lang="nl-NL" sz="1400" spc="-6" strike="noStrike" u="none">
                <a:solidFill>
                  <a:srgbClr val="585858"/>
                </a:solidFill>
                <a:effectLst/>
                <a:uFillTx/>
                <a:latin typeface="Trebuchet MS"/>
              </a:rPr>
              <a:t> i</a:t>
            </a:r>
            <a:r>
              <a:rPr b="1" lang="nl-NL" sz="1400" strike="noStrike" u="none">
                <a:solidFill>
                  <a:srgbClr val="585858"/>
                </a:solidFill>
                <a:effectLst/>
                <a:uFillTx/>
                <a:latin typeface="Trebuchet MS"/>
              </a:rPr>
              <a:t>n</a:t>
            </a:r>
            <a:r>
              <a:rPr b="1" lang="nl-NL" sz="1400" spc="-14" strike="noStrike" u="none">
                <a:solidFill>
                  <a:srgbClr val="585858"/>
                </a:solidFill>
                <a:effectLst/>
                <a:uFillTx/>
                <a:latin typeface="Trebuchet MS"/>
              </a:rPr>
              <a:t> </a:t>
            </a:r>
            <a:r>
              <a:rPr b="1" lang="nl-NL" sz="1400" strike="noStrike" u="none">
                <a:solidFill>
                  <a:srgbClr val="585858"/>
                </a:solidFill>
                <a:effectLst/>
                <a:uFillTx/>
                <a:latin typeface="Trebuchet MS"/>
              </a:rPr>
              <a:t>G</a:t>
            </a:r>
            <a:r>
              <a:rPr b="1" lang="nl-NL" sz="1400" spc="-105" strike="noStrike" u="none">
                <a:solidFill>
                  <a:srgbClr val="585858"/>
                </a:solidFill>
                <a:effectLst/>
                <a:uFillTx/>
                <a:latin typeface="Trebuchet MS"/>
              </a:rPr>
              <a:t>V</a:t>
            </a:r>
            <a:r>
              <a:rPr b="1" lang="nl-NL" sz="1400" spc="-6" strike="noStrike" u="none">
                <a:solidFill>
                  <a:srgbClr val="585858"/>
                </a:solidFill>
                <a:effectLst/>
                <a:uFillTx/>
                <a:latin typeface="Trebuchet MS"/>
              </a:rPr>
              <a:t>A</a:t>
            </a:r>
            <a:r>
              <a:rPr b="1" lang="nl-NL" sz="1400" strike="noStrike" u="none">
                <a:solidFill>
                  <a:srgbClr val="585858"/>
                </a:solidFill>
                <a:effectLst/>
                <a:uFillTx/>
                <a:latin typeface="Trebuchet MS"/>
              </a:rPr>
              <a:t>, </a:t>
            </a:r>
            <a:r>
              <a:rPr b="1" lang="nl-NL" sz="1400" spc="-11" strike="noStrike" u="none">
                <a:solidFill>
                  <a:srgbClr val="585858"/>
                </a:solidFill>
                <a:effectLst/>
                <a:uFillTx/>
                <a:latin typeface="Trebuchet MS"/>
              </a:rPr>
              <a:t>a</a:t>
            </a:r>
            <a:r>
              <a:rPr b="1" lang="nl-NL" sz="1400" spc="-6" strike="noStrike" u="none">
                <a:solidFill>
                  <a:srgbClr val="585858"/>
                </a:solidFill>
                <a:effectLst/>
                <a:uFillTx/>
                <a:latin typeface="Trebuchet MS"/>
              </a:rPr>
              <a:t>voide</a:t>
            </a:r>
            <a:r>
              <a:rPr b="1" lang="nl-NL" sz="1400" strike="noStrike" u="none">
                <a:solidFill>
                  <a:srgbClr val="585858"/>
                </a:solidFill>
                <a:effectLst/>
                <a:uFillTx/>
                <a:latin typeface="Trebuchet MS"/>
              </a:rPr>
              <a:t>d</a:t>
            </a:r>
            <a:r>
              <a:rPr b="1" lang="nl-NL" sz="1400" spc="-20" strike="noStrike" u="none">
                <a:solidFill>
                  <a:srgbClr val="585858"/>
                </a:solidFill>
                <a:effectLst/>
                <a:uFillTx/>
                <a:latin typeface="Trebuchet MS"/>
              </a:rPr>
              <a:t> </a:t>
            </a:r>
            <a:r>
              <a:rPr b="1" lang="nl-NL" sz="1400" spc="-6" strike="noStrike" u="none">
                <a:solidFill>
                  <a:srgbClr val="585858"/>
                </a:solidFill>
                <a:effectLst/>
                <a:uFillTx/>
                <a:latin typeface="Trebuchet MS"/>
              </a:rPr>
              <a:t>ai</a:t>
            </a:r>
            <a:r>
              <a:rPr b="1" lang="nl-NL" sz="1400" spc="6" strike="noStrike" u="none">
                <a:solidFill>
                  <a:srgbClr val="585858"/>
                </a:solidFill>
                <a:effectLst/>
                <a:uFillTx/>
                <a:latin typeface="Trebuchet MS"/>
              </a:rPr>
              <a:t>r</a:t>
            </a:r>
            <a:r>
              <a:rPr b="1" lang="nl-NL" sz="1400" strike="noStrike" u="none">
                <a:solidFill>
                  <a:srgbClr val="585858"/>
                </a:solidFill>
                <a:effectLst/>
                <a:uFillTx/>
                <a:latin typeface="Trebuchet MS"/>
              </a:rPr>
              <a:t>-conditi</a:t>
            </a:r>
            <a:r>
              <a:rPr b="1" lang="nl-NL" sz="1400" spc="-26" strike="noStrike" u="none">
                <a:solidFill>
                  <a:srgbClr val="585858"/>
                </a:solidFill>
                <a:effectLst/>
                <a:uFillTx/>
                <a:latin typeface="Trebuchet MS"/>
              </a:rPr>
              <a:t>o</a:t>
            </a:r>
            <a:r>
              <a:rPr b="1" lang="nl-NL" sz="1400" spc="-6" strike="noStrike" u="none">
                <a:solidFill>
                  <a:srgbClr val="585858"/>
                </a:solidFill>
                <a:effectLst/>
                <a:uFillTx/>
                <a:latin typeface="Trebuchet MS"/>
              </a:rPr>
              <a:t>n</a:t>
            </a:r>
            <a:r>
              <a:rPr b="1" lang="nl-NL" sz="1400" spc="-14" strike="noStrike" u="none">
                <a:solidFill>
                  <a:srgbClr val="585858"/>
                </a:solidFill>
                <a:effectLst/>
                <a:uFillTx/>
                <a:latin typeface="Trebuchet MS"/>
              </a:rPr>
              <a:t>i</a:t>
            </a:r>
            <a:r>
              <a:rPr b="1" lang="nl-NL" sz="1400" spc="-6" strike="noStrike" u="none">
                <a:solidFill>
                  <a:srgbClr val="585858"/>
                </a:solidFill>
                <a:effectLst/>
                <a:uFillTx/>
                <a:latin typeface="Trebuchet MS"/>
              </a:rPr>
              <a:t>n</a:t>
            </a:r>
            <a:r>
              <a:rPr b="1" lang="nl-NL" sz="1400" strike="noStrike" u="none">
                <a:solidFill>
                  <a:srgbClr val="585858"/>
                </a:solidFill>
                <a:effectLst/>
                <a:uFillTx/>
                <a:latin typeface="Trebuchet MS"/>
              </a:rPr>
              <a:t>g</a:t>
            </a:r>
            <a:r>
              <a:rPr b="1" lang="nl-NL" sz="1400" spc="-34" strike="noStrike" u="none">
                <a:solidFill>
                  <a:srgbClr val="585858"/>
                </a:solidFill>
                <a:effectLst/>
                <a:uFillTx/>
                <a:latin typeface="Trebuchet MS"/>
              </a:rPr>
              <a:t> </a:t>
            </a:r>
            <a:r>
              <a:rPr b="1" lang="nl-NL" sz="1400" strike="noStrike" u="none">
                <a:solidFill>
                  <a:srgbClr val="585858"/>
                </a:solidFill>
                <a:effectLst/>
                <a:uFillTx/>
                <a:latin typeface="Trebuchet MS"/>
              </a:rPr>
              <a:t>co</a:t>
            </a:r>
            <a:r>
              <a:rPr b="1" lang="nl-NL" sz="1400" spc="-11" strike="noStrike" u="none">
                <a:solidFill>
                  <a:srgbClr val="585858"/>
                </a:solidFill>
                <a:effectLst/>
                <a:uFillTx/>
                <a:latin typeface="Trebuchet MS"/>
              </a:rPr>
              <a:t>s</a:t>
            </a:r>
            <a:r>
              <a:rPr b="1" lang="nl-NL" sz="1400" strike="noStrike" u="none">
                <a:solidFill>
                  <a:srgbClr val="585858"/>
                </a:solidFill>
                <a:effectLst/>
                <a:uFillTx/>
                <a:latin typeface="Trebuchet MS"/>
              </a:rPr>
              <a:t>t</a:t>
            </a:r>
            <a:endParaRPr b="0" lang="nl-NL" sz="1400" strike="noStrike" u="none">
              <a:solidFill>
                <a:srgbClr val="000000"/>
              </a:solidFill>
              <a:effectLst/>
              <a:uFillTx/>
              <a:latin typeface="Arial"/>
            </a:endParaRPr>
          </a:p>
        </p:txBody>
      </p:sp>
      <p:sp>
        <p:nvSpPr>
          <p:cNvPr id="209" name="object 43"/>
          <p:cNvSpPr/>
          <p:nvPr/>
        </p:nvSpPr>
        <p:spPr>
          <a:xfrm>
            <a:off x="3525120" y="4121640"/>
            <a:ext cx="5619960" cy="20340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00"/>
              </a:spcBef>
            </a:pPr>
            <a:r>
              <a:rPr b="1" lang="nl-NL" sz="1400" spc="-31" strike="noStrike" u="none">
                <a:solidFill>
                  <a:srgbClr val="585858"/>
                </a:solidFill>
                <a:effectLst/>
                <a:uFillTx/>
                <a:latin typeface="Trebuchet MS"/>
              </a:rPr>
              <a:t>W</a:t>
            </a:r>
            <a:r>
              <a:rPr b="1" lang="nl-NL" sz="1400" strike="noStrike" u="none">
                <a:solidFill>
                  <a:srgbClr val="585858"/>
                </a:solidFill>
                <a:effectLst/>
                <a:uFillTx/>
                <a:latin typeface="Trebuchet MS"/>
              </a:rPr>
              <a:t>elf</a:t>
            </a:r>
            <a:r>
              <a:rPr b="1" lang="nl-NL" sz="1400" spc="-11" strike="noStrike" u="none">
                <a:solidFill>
                  <a:srgbClr val="585858"/>
                </a:solidFill>
                <a:effectLst/>
                <a:uFillTx/>
                <a:latin typeface="Trebuchet MS"/>
              </a:rPr>
              <a:t>a</a:t>
            </a:r>
            <a:r>
              <a:rPr b="1" lang="nl-NL" sz="1400" spc="-6" strike="noStrike" u="none">
                <a:solidFill>
                  <a:srgbClr val="585858"/>
                </a:solidFill>
                <a:effectLst/>
                <a:uFillTx/>
                <a:latin typeface="Trebuchet MS"/>
              </a:rPr>
              <a:t>r</a:t>
            </a:r>
            <a:r>
              <a:rPr b="1" lang="nl-NL" sz="1400" strike="noStrike" u="none">
                <a:solidFill>
                  <a:srgbClr val="585858"/>
                </a:solidFill>
                <a:effectLst/>
                <a:uFillTx/>
                <a:latin typeface="Trebuchet MS"/>
              </a:rPr>
              <a:t>e</a:t>
            </a:r>
            <a:r>
              <a:rPr b="1" lang="nl-NL" sz="1400" spc="-14" strike="noStrike" u="none">
                <a:solidFill>
                  <a:srgbClr val="585858"/>
                </a:solidFill>
                <a:effectLst/>
                <a:uFillTx/>
                <a:latin typeface="Trebuchet MS"/>
              </a:rPr>
              <a:t> </a:t>
            </a:r>
            <a:r>
              <a:rPr b="1" lang="nl-NL" sz="1400" strike="noStrike" u="none">
                <a:solidFill>
                  <a:srgbClr val="585858"/>
                </a:solidFill>
                <a:effectLst/>
                <a:uFillTx/>
                <a:latin typeface="Trebuchet MS"/>
              </a:rPr>
              <a:t>gain </a:t>
            </a:r>
            <a:r>
              <a:rPr b="1" lang="nl-NL" sz="1400" spc="-6" strike="noStrike" u="none">
                <a:solidFill>
                  <a:srgbClr val="585858"/>
                </a:solidFill>
                <a:effectLst/>
                <a:uFillTx/>
                <a:latin typeface="Trebuchet MS"/>
              </a:rPr>
              <a:t>(b</a:t>
            </a:r>
            <a:r>
              <a:rPr b="1" lang="nl-NL" sz="1400" spc="-11" strike="noStrike" u="none">
                <a:solidFill>
                  <a:srgbClr val="585858"/>
                </a:solidFill>
                <a:effectLst/>
                <a:uFillTx/>
                <a:latin typeface="Trebuchet MS"/>
              </a:rPr>
              <a:t>as</a:t>
            </a:r>
            <a:r>
              <a:rPr b="1" lang="nl-NL" sz="1400" strike="noStrike" u="none">
                <a:solidFill>
                  <a:srgbClr val="585858"/>
                </a:solidFill>
                <a:effectLst/>
                <a:uFillTx/>
                <a:latin typeface="Trebuchet MS"/>
              </a:rPr>
              <a:t>ed</a:t>
            </a:r>
            <a:r>
              <a:rPr b="1" lang="nl-NL" sz="1400" spc="-20" strike="noStrike" u="none">
                <a:solidFill>
                  <a:srgbClr val="585858"/>
                </a:solidFill>
                <a:effectLst/>
                <a:uFillTx/>
                <a:latin typeface="Trebuchet MS"/>
              </a:rPr>
              <a:t> </a:t>
            </a:r>
            <a:r>
              <a:rPr b="1" lang="nl-NL" sz="1400" strike="noStrike" u="none">
                <a:solidFill>
                  <a:srgbClr val="585858"/>
                </a:solidFill>
                <a:effectLst/>
                <a:uFillTx/>
                <a:latin typeface="Trebuchet MS"/>
              </a:rPr>
              <a:t>on</a:t>
            </a:r>
            <a:r>
              <a:rPr b="1" lang="nl-NL" sz="1400" spc="-6" strike="noStrike" u="none">
                <a:solidFill>
                  <a:srgbClr val="585858"/>
                </a:solidFill>
                <a:effectLst/>
                <a:uFillTx/>
                <a:latin typeface="Trebuchet MS"/>
              </a:rPr>
              <a:t> avoide</a:t>
            </a:r>
            <a:r>
              <a:rPr b="1" lang="nl-NL" sz="1400" strike="noStrike" u="none">
                <a:solidFill>
                  <a:srgbClr val="585858"/>
                </a:solidFill>
                <a:effectLst/>
                <a:uFillTx/>
                <a:latin typeface="Trebuchet MS"/>
              </a:rPr>
              <a:t>d</a:t>
            </a:r>
            <a:r>
              <a:rPr b="1" lang="nl-NL" sz="1400" spc="-11" strike="noStrike" u="none">
                <a:solidFill>
                  <a:srgbClr val="585858"/>
                </a:solidFill>
                <a:effectLst/>
                <a:uFillTx/>
                <a:latin typeface="Trebuchet MS"/>
              </a:rPr>
              <a:t> </a:t>
            </a:r>
            <a:r>
              <a:rPr b="1" lang="nl-NL" sz="1400" strike="noStrike" u="none">
                <a:solidFill>
                  <a:srgbClr val="585858"/>
                </a:solidFill>
                <a:effectLst/>
                <a:uFillTx/>
                <a:latin typeface="Trebuchet MS"/>
              </a:rPr>
              <a:t>lo</a:t>
            </a:r>
            <a:r>
              <a:rPr b="1" lang="nl-NL" sz="1400" spc="-11" strike="noStrike" u="none">
                <a:solidFill>
                  <a:srgbClr val="585858"/>
                </a:solidFill>
                <a:effectLst/>
                <a:uFillTx/>
                <a:latin typeface="Trebuchet MS"/>
              </a:rPr>
              <a:t>s</a:t>
            </a:r>
            <a:r>
              <a:rPr b="1" lang="nl-NL" sz="1400" strike="noStrike" u="none">
                <a:solidFill>
                  <a:srgbClr val="585858"/>
                </a:solidFill>
                <a:effectLst/>
                <a:uFillTx/>
                <a:latin typeface="Trebuchet MS"/>
              </a:rPr>
              <a:t>s</a:t>
            </a:r>
            <a:r>
              <a:rPr b="1" lang="nl-NL" sz="1400" spc="-20" strike="noStrike" u="none">
                <a:solidFill>
                  <a:srgbClr val="585858"/>
                </a:solidFill>
                <a:effectLst/>
                <a:uFillTx/>
                <a:latin typeface="Trebuchet MS"/>
              </a:rPr>
              <a:t> </a:t>
            </a:r>
            <a:r>
              <a:rPr b="1" lang="nl-NL" sz="1400" strike="noStrike" u="none">
                <a:solidFill>
                  <a:srgbClr val="585858"/>
                </a:solidFill>
                <a:effectLst/>
                <a:uFillTx/>
                <a:latin typeface="Trebuchet MS"/>
              </a:rPr>
              <a:t>of</a:t>
            </a:r>
            <a:r>
              <a:rPr b="1" lang="nl-NL" sz="1400" spc="-6" strike="noStrike" u="none">
                <a:solidFill>
                  <a:srgbClr val="585858"/>
                </a:solidFill>
                <a:effectLst/>
                <a:uFillTx/>
                <a:latin typeface="Trebuchet MS"/>
              </a:rPr>
              <a:t> </a:t>
            </a:r>
            <a:r>
              <a:rPr b="1" lang="nl-NL" sz="1400" strike="noStrike" u="none">
                <a:solidFill>
                  <a:srgbClr val="585858"/>
                </a:solidFill>
                <a:effectLst/>
                <a:uFillTx/>
                <a:latin typeface="Trebuchet MS"/>
              </a:rPr>
              <a:t>Q</a:t>
            </a:r>
            <a:r>
              <a:rPr b="1" lang="nl-NL" sz="1400" spc="-6" strike="noStrike" u="none">
                <a:solidFill>
                  <a:srgbClr val="585858"/>
                </a:solidFill>
                <a:effectLst/>
                <a:uFillTx/>
                <a:latin typeface="Trebuchet MS"/>
              </a:rPr>
              <a:t>A</a:t>
            </a:r>
            <a:r>
              <a:rPr b="1" lang="nl-NL" sz="1400" spc="-111" strike="noStrike" u="none">
                <a:solidFill>
                  <a:srgbClr val="585858"/>
                </a:solidFill>
                <a:effectLst/>
                <a:uFillTx/>
                <a:latin typeface="Trebuchet MS"/>
              </a:rPr>
              <a:t>L</a:t>
            </a:r>
            <a:r>
              <a:rPr b="1" lang="nl-NL" sz="1400" spc="-6" strike="noStrike" u="none">
                <a:solidFill>
                  <a:srgbClr val="585858"/>
                </a:solidFill>
                <a:effectLst/>
                <a:uFillTx/>
                <a:latin typeface="Trebuchet MS"/>
              </a:rPr>
              <a:t>Y</a:t>
            </a:r>
            <a:r>
              <a:rPr b="1" lang="nl-NL" sz="1400" strike="noStrike" u="none">
                <a:solidFill>
                  <a:srgbClr val="585858"/>
                </a:solidFill>
                <a:effectLst/>
                <a:uFillTx/>
                <a:latin typeface="Trebuchet MS"/>
              </a:rPr>
              <a:t>s</a:t>
            </a:r>
            <a:r>
              <a:rPr b="1" lang="nl-NL" sz="1400" spc="-11" strike="noStrike" u="none">
                <a:solidFill>
                  <a:srgbClr val="585858"/>
                </a:solidFill>
                <a:effectLst/>
                <a:uFillTx/>
                <a:latin typeface="Trebuchet MS"/>
              </a:rPr>
              <a:t> </a:t>
            </a:r>
            <a:r>
              <a:rPr b="1" lang="nl-NL" sz="1400" strike="noStrike" u="none">
                <a:solidFill>
                  <a:srgbClr val="585858"/>
                </a:solidFill>
                <a:effectLst/>
                <a:uFillTx/>
                <a:latin typeface="Trebuchet MS"/>
              </a:rPr>
              <a:t>–</a:t>
            </a:r>
            <a:r>
              <a:rPr b="1" lang="nl-NL" sz="1400" spc="-6" strike="noStrike" u="none">
                <a:solidFill>
                  <a:srgbClr val="585858"/>
                </a:solidFill>
                <a:effectLst/>
                <a:uFillTx/>
                <a:latin typeface="Trebuchet MS"/>
              </a:rPr>
              <a:t> a</a:t>
            </a:r>
            <a:r>
              <a:rPr b="1" lang="nl-NL" sz="1400" strike="noStrike" u="none">
                <a:solidFill>
                  <a:srgbClr val="585858"/>
                </a:solidFill>
                <a:effectLst/>
                <a:uFillTx/>
                <a:latin typeface="Trebuchet MS"/>
              </a:rPr>
              <a:t>meni</a:t>
            </a:r>
            <a:r>
              <a:rPr b="1" lang="nl-NL" sz="1400" spc="-11" strike="noStrike" u="none">
                <a:solidFill>
                  <a:srgbClr val="585858"/>
                </a:solidFill>
                <a:effectLst/>
                <a:uFillTx/>
                <a:latin typeface="Trebuchet MS"/>
              </a:rPr>
              <a:t>t</a:t>
            </a:r>
            <a:r>
              <a:rPr b="1" lang="nl-NL" sz="1400" strike="noStrike" u="none">
                <a:solidFill>
                  <a:srgbClr val="585858"/>
                </a:solidFill>
                <a:effectLst/>
                <a:uFillTx/>
                <a:latin typeface="Trebuchet MS"/>
              </a:rPr>
              <a:t>y</a:t>
            </a:r>
            <a:r>
              <a:rPr b="1" lang="nl-NL" sz="1400" spc="-20" strike="noStrike" u="none">
                <a:solidFill>
                  <a:srgbClr val="585858"/>
                </a:solidFill>
                <a:effectLst/>
                <a:uFillTx/>
                <a:latin typeface="Trebuchet MS"/>
              </a:rPr>
              <a:t> </a:t>
            </a:r>
            <a:r>
              <a:rPr b="1" lang="nl-NL" sz="1400" spc="-6" strike="noStrike" u="none">
                <a:solidFill>
                  <a:srgbClr val="585858"/>
                </a:solidFill>
                <a:effectLst/>
                <a:uFillTx/>
                <a:latin typeface="Trebuchet MS"/>
              </a:rPr>
              <a:t>an</a:t>
            </a:r>
            <a:r>
              <a:rPr b="1" lang="nl-NL" sz="1400" strike="noStrike" u="none">
                <a:solidFill>
                  <a:srgbClr val="585858"/>
                </a:solidFill>
                <a:effectLst/>
                <a:uFillTx/>
                <a:latin typeface="Trebuchet MS"/>
              </a:rPr>
              <a:t>d</a:t>
            </a:r>
            <a:r>
              <a:rPr b="1" lang="nl-NL" sz="1400" spc="11" strike="noStrike" u="none">
                <a:solidFill>
                  <a:srgbClr val="585858"/>
                </a:solidFill>
                <a:effectLst/>
                <a:uFillTx/>
                <a:latin typeface="Trebuchet MS"/>
              </a:rPr>
              <a:t> </a:t>
            </a:r>
            <a:r>
              <a:rPr b="1" lang="nl-NL" sz="1400" spc="-6" strike="noStrike" u="none">
                <a:solidFill>
                  <a:srgbClr val="585858"/>
                </a:solidFill>
                <a:effectLst/>
                <a:uFillTx/>
                <a:latin typeface="Trebuchet MS"/>
              </a:rPr>
              <a:t>h</a:t>
            </a:r>
            <a:r>
              <a:rPr b="1" lang="nl-NL" sz="1400" strike="noStrike" u="none">
                <a:solidFill>
                  <a:srgbClr val="585858"/>
                </a:solidFill>
                <a:effectLst/>
                <a:uFillTx/>
                <a:latin typeface="Trebuchet MS"/>
              </a:rPr>
              <a:t>e</a:t>
            </a:r>
            <a:r>
              <a:rPr b="1" lang="nl-NL" sz="1400" spc="-11" strike="noStrike" u="none">
                <a:solidFill>
                  <a:srgbClr val="585858"/>
                </a:solidFill>
                <a:effectLst/>
                <a:uFillTx/>
                <a:latin typeface="Trebuchet MS"/>
              </a:rPr>
              <a:t>a</a:t>
            </a:r>
            <a:r>
              <a:rPr b="1" lang="nl-NL" sz="1400" strike="noStrike" u="none">
                <a:solidFill>
                  <a:srgbClr val="585858"/>
                </a:solidFill>
                <a:effectLst/>
                <a:uFillTx/>
                <a:latin typeface="Trebuchet MS"/>
              </a:rPr>
              <a:t>l</a:t>
            </a:r>
            <a:r>
              <a:rPr b="1" lang="nl-NL" sz="1400" spc="-6" strike="noStrike" u="none">
                <a:solidFill>
                  <a:srgbClr val="585858"/>
                </a:solidFill>
                <a:effectLst/>
                <a:uFillTx/>
                <a:latin typeface="Trebuchet MS"/>
              </a:rPr>
              <a:t>t</a:t>
            </a:r>
            <a:r>
              <a:rPr b="1" lang="nl-NL" sz="1400" spc="-11" strike="noStrike" u="none">
                <a:solidFill>
                  <a:srgbClr val="585858"/>
                </a:solidFill>
                <a:effectLst/>
                <a:uFillTx/>
                <a:latin typeface="Trebuchet MS"/>
              </a:rPr>
              <a:t>h</a:t>
            </a:r>
            <a:r>
              <a:rPr b="1" lang="nl-NL" sz="1400" strike="noStrike" u="none">
                <a:solidFill>
                  <a:srgbClr val="585858"/>
                </a:solidFill>
                <a:effectLst/>
                <a:uFillTx/>
                <a:latin typeface="Trebuchet MS"/>
              </a:rPr>
              <a:t>)</a:t>
            </a:r>
            <a:endParaRPr b="0" lang="nl-NL" sz="1400" strike="noStrike" u="none">
              <a:solidFill>
                <a:srgbClr val="000000"/>
              </a:solidFill>
              <a:effectLst/>
              <a:uFillTx/>
              <a:latin typeface="Arial"/>
            </a:endParaRPr>
          </a:p>
        </p:txBody>
      </p:sp>
      <p:sp>
        <p:nvSpPr>
          <p:cNvPr id="210" name="object 44"/>
          <p:cNvSpPr/>
          <p:nvPr/>
        </p:nvSpPr>
        <p:spPr>
          <a:xfrm>
            <a:off x="4501440" y="5215680"/>
            <a:ext cx="2281320" cy="20412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00"/>
              </a:spcBef>
            </a:pPr>
            <a:r>
              <a:rPr b="1" lang="nl-NL" sz="1400" spc="-6" strike="noStrike" u="none">
                <a:solidFill>
                  <a:srgbClr val="585858"/>
                </a:solidFill>
                <a:effectLst/>
                <a:uFillTx/>
                <a:latin typeface="Trebuchet MS"/>
              </a:rPr>
              <a:t>N</a:t>
            </a:r>
            <a:r>
              <a:rPr b="1" lang="nl-NL" sz="1400" spc="-11" strike="noStrike" u="none">
                <a:solidFill>
                  <a:srgbClr val="585858"/>
                </a:solidFill>
                <a:effectLst/>
                <a:uFillTx/>
                <a:latin typeface="Trebuchet MS"/>
              </a:rPr>
              <a:t>o</a:t>
            </a:r>
            <a:r>
              <a:rPr b="1" lang="nl-NL" sz="1400" spc="-6" strike="noStrike" u="none">
                <a:solidFill>
                  <a:srgbClr val="585858"/>
                </a:solidFill>
                <a:effectLst/>
                <a:uFillTx/>
                <a:latin typeface="Trebuchet MS"/>
              </a:rPr>
              <a:t>n-</a:t>
            </a:r>
            <a:r>
              <a:rPr b="1" lang="nl-NL" sz="1400" spc="-11" strike="noStrike" u="none">
                <a:solidFill>
                  <a:srgbClr val="585858"/>
                </a:solidFill>
                <a:effectLst/>
                <a:uFillTx/>
                <a:latin typeface="Trebuchet MS"/>
              </a:rPr>
              <a:t>t</a:t>
            </a:r>
            <a:r>
              <a:rPr b="1" lang="nl-NL" sz="1400" spc="-51" strike="noStrike" u="none">
                <a:solidFill>
                  <a:srgbClr val="585858"/>
                </a:solidFill>
                <a:effectLst/>
                <a:uFillTx/>
                <a:latin typeface="Trebuchet MS"/>
              </a:rPr>
              <a:t>r</a:t>
            </a:r>
            <a:r>
              <a:rPr b="1" lang="nl-NL" sz="1400" spc="-11" strike="noStrike" u="none">
                <a:solidFill>
                  <a:srgbClr val="585858"/>
                </a:solidFill>
                <a:effectLst/>
                <a:uFillTx/>
                <a:latin typeface="Trebuchet MS"/>
              </a:rPr>
              <a:t>a</a:t>
            </a:r>
            <a:r>
              <a:rPr b="1" lang="nl-NL" sz="1400" strike="noStrike" u="none">
                <a:solidFill>
                  <a:srgbClr val="585858"/>
                </a:solidFill>
                <a:effectLst/>
                <a:uFillTx/>
                <a:latin typeface="Trebuchet MS"/>
              </a:rPr>
              <a:t>d</a:t>
            </a:r>
            <a:r>
              <a:rPr b="1" lang="nl-NL" sz="1400" spc="-11" strike="noStrike" u="none">
                <a:solidFill>
                  <a:srgbClr val="585858"/>
                </a:solidFill>
                <a:effectLst/>
                <a:uFillTx/>
                <a:latin typeface="Trebuchet MS"/>
              </a:rPr>
              <a:t>e</a:t>
            </a:r>
            <a:r>
              <a:rPr b="1" lang="nl-NL" sz="1400" strike="noStrike" u="none">
                <a:solidFill>
                  <a:srgbClr val="585858"/>
                </a:solidFill>
                <a:effectLst/>
                <a:uFillTx/>
                <a:latin typeface="Trebuchet MS"/>
              </a:rPr>
              <a:t>d</a:t>
            </a:r>
            <a:r>
              <a:rPr b="1" lang="nl-NL" sz="1400" spc="-14" strike="noStrike" u="none">
                <a:solidFill>
                  <a:srgbClr val="585858"/>
                </a:solidFill>
                <a:effectLst/>
                <a:uFillTx/>
                <a:latin typeface="Trebuchet MS"/>
              </a:rPr>
              <a:t> </a:t>
            </a:r>
            <a:r>
              <a:rPr b="1" lang="nl-NL" sz="1400" strike="noStrike" u="none">
                <a:solidFill>
                  <a:srgbClr val="585858"/>
                </a:solidFill>
                <a:effectLst/>
                <a:uFillTx/>
                <a:latin typeface="Trebuchet MS"/>
              </a:rPr>
              <a:t>p</a:t>
            </a:r>
            <a:r>
              <a:rPr b="1" lang="nl-NL" sz="1400" spc="-6" strike="noStrike" u="none">
                <a:solidFill>
                  <a:srgbClr val="585858"/>
                </a:solidFill>
                <a:effectLst/>
                <a:uFillTx/>
                <a:latin typeface="Trebuchet MS"/>
              </a:rPr>
              <a:t>ric</a:t>
            </a:r>
            <a:r>
              <a:rPr b="1" lang="nl-NL" sz="1400" strike="noStrike" u="none">
                <a:solidFill>
                  <a:srgbClr val="585858"/>
                </a:solidFill>
                <a:effectLst/>
                <a:uFillTx/>
                <a:latin typeface="Trebuchet MS"/>
              </a:rPr>
              <a:t>e</a:t>
            </a:r>
            <a:r>
              <a:rPr b="1" lang="nl-NL" sz="1400" spc="-20" strike="noStrike" u="none">
                <a:solidFill>
                  <a:srgbClr val="585858"/>
                </a:solidFill>
                <a:effectLst/>
                <a:uFillTx/>
                <a:latin typeface="Trebuchet MS"/>
              </a:rPr>
              <a:t> </a:t>
            </a:r>
            <a:r>
              <a:rPr b="1" lang="nl-NL" sz="1400" strike="noStrike" u="none">
                <a:solidFill>
                  <a:srgbClr val="585858"/>
                </a:solidFill>
                <a:effectLst/>
                <a:uFillTx/>
                <a:latin typeface="Trebuchet MS"/>
              </a:rPr>
              <a:t>of</a:t>
            </a:r>
            <a:r>
              <a:rPr b="1" lang="nl-NL" sz="1400" spc="-11" strike="noStrike" u="none">
                <a:solidFill>
                  <a:srgbClr val="585858"/>
                </a:solidFill>
                <a:effectLst/>
                <a:uFillTx/>
                <a:latin typeface="Trebuchet MS"/>
              </a:rPr>
              <a:t> </a:t>
            </a:r>
            <a:r>
              <a:rPr b="1" lang="nl-NL" sz="1400" strike="noStrike" u="none">
                <a:solidFill>
                  <a:srgbClr val="585858"/>
                </a:solidFill>
                <a:effectLst/>
                <a:uFillTx/>
                <a:latin typeface="Trebuchet MS"/>
              </a:rPr>
              <a:t>c</a:t>
            </a:r>
            <a:r>
              <a:rPr b="1" lang="nl-NL" sz="1400" spc="-11" strike="noStrike" u="none">
                <a:solidFill>
                  <a:srgbClr val="585858"/>
                </a:solidFill>
                <a:effectLst/>
                <a:uFillTx/>
                <a:latin typeface="Trebuchet MS"/>
              </a:rPr>
              <a:t>a</a:t>
            </a:r>
            <a:r>
              <a:rPr b="1" lang="nl-NL" sz="1400" spc="-6" strike="noStrike" u="none">
                <a:solidFill>
                  <a:srgbClr val="585858"/>
                </a:solidFill>
                <a:effectLst/>
                <a:uFillTx/>
                <a:latin typeface="Trebuchet MS"/>
              </a:rPr>
              <a:t>rb</a:t>
            </a:r>
            <a:r>
              <a:rPr b="1" lang="nl-NL" sz="1400" spc="-11" strike="noStrike" u="none">
                <a:solidFill>
                  <a:srgbClr val="585858"/>
                </a:solidFill>
                <a:effectLst/>
                <a:uFillTx/>
                <a:latin typeface="Trebuchet MS"/>
              </a:rPr>
              <a:t>o</a:t>
            </a:r>
            <a:r>
              <a:rPr b="1" lang="nl-NL" sz="1400" strike="noStrike" u="none">
                <a:solidFill>
                  <a:srgbClr val="585858"/>
                </a:solidFill>
                <a:effectLst/>
                <a:uFillTx/>
                <a:latin typeface="Trebuchet MS"/>
              </a:rPr>
              <a:t>n</a:t>
            </a:r>
            <a:endParaRPr b="0" lang="nl-NL" sz="1400" strike="noStrike" u="none">
              <a:solidFill>
                <a:srgbClr val="000000"/>
              </a:solidFill>
              <a:effectLst/>
              <a:uFillTx/>
              <a:latin typeface="Arial"/>
            </a:endParaRPr>
          </a:p>
        </p:txBody>
      </p:sp>
      <p:sp>
        <p:nvSpPr>
          <p:cNvPr id="211" name="object 45"/>
          <p:cNvSpPr/>
          <p:nvPr/>
        </p:nvSpPr>
        <p:spPr>
          <a:xfrm>
            <a:off x="540360" y="309240"/>
            <a:ext cx="7940160" cy="38052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1400"/>
              </a:spcBef>
            </a:pPr>
            <a:r>
              <a:rPr b="1" lang="nl-NL" sz="2800" spc="-26" strike="noStrike" u="none">
                <a:solidFill>
                  <a:srgbClr val="058ba1"/>
                </a:solidFill>
                <a:effectLst/>
                <a:uFillTx/>
                <a:latin typeface="Arial"/>
              </a:rPr>
              <a:t>MAN</a:t>
            </a:r>
            <a:r>
              <a:rPr b="1" lang="nl-NL" sz="2800" spc="-34" strike="noStrike" u="none">
                <a:solidFill>
                  <a:srgbClr val="058ba1"/>
                </a:solidFill>
                <a:effectLst/>
                <a:uFillTx/>
                <a:latin typeface="Arial"/>
              </a:rPr>
              <a:t>C</a:t>
            </a:r>
            <a:r>
              <a:rPr b="1" lang="nl-NL" sz="2800" spc="-20" strike="noStrike" u="none">
                <a:solidFill>
                  <a:srgbClr val="058ba1"/>
                </a:solidFill>
                <a:effectLst/>
                <a:uFillTx/>
                <a:latin typeface="Arial"/>
              </a:rPr>
              <a:t>HE</a:t>
            </a:r>
            <a:r>
              <a:rPr b="1" lang="nl-NL" sz="2800" spc="-34" strike="noStrike" u="none">
                <a:solidFill>
                  <a:srgbClr val="058ba1"/>
                </a:solidFill>
                <a:effectLst/>
                <a:uFillTx/>
                <a:latin typeface="Arial"/>
              </a:rPr>
              <a:t>S</a:t>
            </a:r>
            <a:r>
              <a:rPr b="1" lang="nl-NL" sz="2800" spc="-20" strike="noStrike" u="none">
                <a:solidFill>
                  <a:srgbClr val="058ba1"/>
                </a:solidFill>
                <a:effectLst/>
                <a:uFillTx/>
                <a:latin typeface="Arial"/>
              </a:rPr>
              <a:t>TER</a:t>
            </a:r>
            <a:r>
              <a:rPr b="1" lang="nl-NL" sz="2800" spc="45" strike="noStrike" u="none">
                <a:solidFill>
                  <a:srgbClr val="058ba1"/>
                </a:solidFill>
                <a:effectLst/>
                <a:uFillTx/>
                <a:latin typeface="Arial"/>
              </a:rPr>
              <a:t> </a:t>
            </a:r>
            <a:r>
              <a:rPr b="1" lang="nl-NL" sz="2800" spc="-26" strike="noStrike" u="none">
                <a:solidFill>
                  <a:srgbClr val="058ba1"/>
                </a:solidFill>
                <a:effectLst/>
                <a:uFillTx/>
                <a:latin typeface="Arial"/>
              </a:rPr>
              <a:t>URB</a:t>
            </a:r>
            <a:r>
              <a:rPr b="1" lang="nl-NL" sz="2800" spc="-40" strike="noStrike" u="none">
                <a:solidFill>
                  <a:srgbClr val="058ba1"/>
                </a:solidFill>
                <a:effectLst/>
                <a:uFillTx/>
                <a:latin typeface="Arial"/>
              </a:rPr>
              <a:t>A</a:t>
            </a:r>
            <a:r>
              <a:rPr b="1" lang="nl-NL" sz="2800" spc="-26" strike="noStrike" u="none">
                <a:solidFill>
                  <a:srgbClr val="058ba1"/>
                </a:solidFill>
                <a:effectLst/>
                <a:uFillTx/>
                <a:latin typeface="Arial"/>
              </a:rPr>
              <a:t>N</a:t>
            </a:r>
            <a:r>
              <a:rPr b="1" lang="nl-NL" sz="2800" spc="51" strike="noStrike" u="none">
                <a:solidFill>
                  <a:srgbClr val="058ba1"/>
                </a:solidFill>
                <a:effectLst/>
                <a:uFillTx/>
                <a:latin typeface="Arial"/>
              </a:rPr>
              <a:t> </a:t>
            </a:r>
            <a:r>
              <a:rPr b="1" lang="nl-NL" sz="2800" spc="-31" strike="noStrike" u="none">
                <a:solidFill>
                  <a:srgbClr val="058ba1"/>
                </a:solidFill>
                <a:effectLst/>
                <a:uFillTx/>
                <a:latin typeface="Arial"/>
              </a:rPr>
              <a:t>NC</a:t>
            </a:r>
            <a:r>
              <a:rPr b="1" lang="nl-NL" sz="2800" spc="-26" strike="noStrike" u="none">
                <a:solidFill>
                  <a:srgbClr val="058ba1"/>
                </a:solidFill>
                <a:effectLst/>
                <a:uFillTx/>
                <a:latin typeface="Arial"/>
              </a:rPr>
              <a:t>A</a:t>
            </a:r>
            <a:r>
              <a:rPr b="1" lang="nl-NL" sz="2800" spc="-91" strike="noStrike" u="none">
                <a:solidFill>
                  <a:srgbClr val="058ba1"/>
                </a:solidFill>
                <a:effectLst/>
                <a:uFillTx/>
                <a:latin typeface="Arial"/>
              </a:rPr>
              <a:t> </a:t>
            </a:r>
            <a:r>
              <a:rPr b="1" lang="nl-NL" sz="2800" spc="-11" strike="noStrike" u="none">
                <a:solidFill>
                  <a:srgbClr val="058ba1"/>
                </a:solidFill>
                <a:effectLst/>
                <a:uFillTx/>
                <a:latin typeface="Arial"/>
              </a:rPr>
              <a:t>-</a:t>
            </a:r>
            <a:r>
              <a:rPr b="1" lang="nl-NL" sz="2800" spc="6" strike="noStrike" u="none">
                <a:solidFill>
                  <a:srgbClr val="058ba1"/>
                </a:solidFill>
                <a:effectLst/>
                <a:uFillTx/>
                <a:latin typeface="Arial"/>
              </a:rPr>
              <a:t> </a:t>
            </a:r>
            <a:r>
              <a:rPr b="1" lang="nl-NL" sz="2800" spc="-31" strike="noStrike" u="none">
                <a:solidFill>
                  <a:srgbClr val="058ba1"/>
                </a:solidFill>
                <a:effectLst/>
                <a:uFillTx/>
                <a:latin typeface="Arial"/>
              </a:rPr>
              <a:t>M</a:t>
            </a:r>
            <a:r>
              <a:rPr b="1" lang="nl-NL" sz="2800" spc="-20" strike="noStrike" u="none">
                <a:solidFill>
                  <a:srgbClr val="058ba1"/>
                </a:solidFill>
                <a:effectLst/>
                <a:uFillTx/>
                <a:latin typeface="Arial"/>
              </a:rPr>
              <a:t>o</a:t>
            </a:r>
            <a:r>
              <a:rPr b="1" lang="nl-NL" sz="2800" spc="-31" strike="noStrike" u="none">
                <a:solidFill>
                  <a:srgbClr val="058ba1"/>
                </a:solidFill>
                <a:effectLst/>
                <a:uFillTx/>
                <a:latin typeface="Arial"/>
              </a:rPr>
              <a:t>n</a:t>
            </a:r>
            <a:r>
              <a:rPr b="1" lang="nl-NL" sz="2800" spc="-20" strike="noStrike" u="none">
                <a:solidFill>
                  <a:srgbClr val="058ba1"/>
                </a:solidFill>
                <a:effectLst/>
                <a:uFillTx/>
                <a:latin typeface="Arial"/>
              </a:rPr>
              <a:t>e</a:t>
            </a:r>
            <a:r>
              <a:rPr b="1" lang="nl-NL" sz="2800" spc="-6" strike="noStrike" u="none">
                <a:solidFill>
                  <a:srgbClr val="058ba1"/>
                </a:solidFill>
                <a:effectLst/>
                <a:uFillTx/>
                <a:latin typeface="Arial"/>
              </a:rPr>
              <a:t>t</a:t>
            </a:r>
            <a:r>
              <a:rPr b="1" lang="nl-NL" sz="2800" spc="-20" strike="noStrike" u="none">
                <a:solidFill>
                  <a:srgbClr val="058ba1"/>
                </a:solidFill>
                <a:effectLst/>
                <a:uFillTx/>
                <a:latin typeface="Arial"/>
              </a:rPr>
              <a:t>a</a:t>
            </a:r>
            <a:r>
              <a:rPr b="1" lang="nl-NL" sz="2800" spc="-11" strike="noStrike" u="none">
                <a:solidFill>
                  <a:srgbClr val="058ba1"/>
                </a:solidFill>
                <a:effectLst/>
                <a:uFillTx/>
                <a:latin typeface="Arial"/>
              </a:rPr>
              <a:t>r</a:t>
            </a:r>
            <a:r>
              <a:rPr b="1" lang="nl-NL" sz="2800" spc="-20" strike="noStrike" u="none">
                <a:solidFill>
                  <a:srgbClr val="058ba1"/>
                </a:solidFill>
                <a:effectLst/>
                <a:uFillTx/>
                <a:latin typeface="Arial"/>
              </a:rPr>
              <a:t>y</a:t>
            </a:r>
            <a:r>
              <a:rPr b="1" lang="nl-NL" sz="2800" spc="26" strike="noStrike" u="none">
                <a:solidFill>
                  <a:srgbClr val="058ba1"/>
                </a:solidFill>
                <a:effectLst/>
                <a:uFillTx/>
                <a:latin typeface="Arial"/>
              </a:rPr>
              <a:t> </a:t>
            </a:r>
            <a:r>
              <a:rPr b="1" lang="nl-NL" sz="2800" spc="-14" strike="noStrike" u="none">
                <a:solidFill>
                  <a:srgbClr val="058ba1"/>
                </a:solidFill>
                <a:effectLst/>
                <a:uFillTx/>
                <a:latin typeface="Arial"/>
              </a:rPr>
              <a:t>resul</a:t>
            </a:r>
            <a:r>
              <a:rPr b="1" lang="nl-NL" sz="2800" spc="-6" strike="noStrike" u="none">
                <a:solidFill>
                  <a:srgbClr val="058ba1"/>
                </a:solidFill>
                <a:effectLst/>
                <a:uFillTx/>
                <a:latin typeface="Arial"/>
              </a:rPr>
              <a:t>t</a:t>
            </a:r>
            <a:r>
              <a:rPr b="1" lang="nl-NL" sz="2800" spc="-20" strike="noStrike" u="none">
                <a:solidFill>
                  <a:srgbClr val="058ba1"/>
                </a:solidFill>
                <a:effectLst/>
                <a:uFillTx/>
                <a:latin typeface="Arial"/>
              </a:rPr>
              <a:t>s</a:t>
            </a:r>
            <a:endParaRPr b="0" lang="nl-NL"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object 2"/>
          <p:cNvSpPr/>
          <p:nvPr/>
        </p:nvSpPr>
        <p:spPr>
          <a:xfrm>
            <a:off x="1612440" y="776160"/>
            <a:ext cx="4962240" cy="6158880"/>
          </a:xfrm>
          <a:prstGeom prst="rect">
            <a:avLst/>
          </a:prstGeom>
          <a:noFill/>
          <a:ln w="0">
            <a:noFill/>
          </a:ln>
        </p:spPr>
        <p:style>
          <a:lnRef idx="0"/>
          <a:fillRef idx="0"/>
          <a:effectRef idx="0"/>
          <a:fontRef idx="minor"/>
        </p:style>
        <p:txBody>
          <a:bodyPr lIns="0" rIns="0" tIns="0" bIns="0" anchor="t">
            <a:spAutoFit/>
          </a:bodyPr>
          <a:p>
            <a:pPr marL="183600" algn="ctr">
              <a:lnSpc>
                <a:spcPct val="100000"/>
              </a:lnSpc>
              <a:spcBef>
                <a:spcPts val="1199"/>
              </a:spcBef>
            </a:pPr>
            <a:r>
              <a:rPr b="1" lang="nl-NL" sz="2400" strike="noStrike" u="none">
                <a:solidFill>
                  <a:schemeClr val="dk1"/>
                </a:solidFill>
                <a:effectLst/>
                <a:uFillTx/>
                <a:latin typeface="Arial"/>
              </a:rPr>
              <a:t>P</a:t>
            </a:r>
            <a:r>
              <a:rPr b="1" lang="nl-NL" sz="2400" spc="-11" strike="noStrike" u="none">
                <a:solidFill>
                  <a:schemeClr val="dk1"/>
                </a:solidFill>
                <a:effectLst/>
                <a:uFillTx/>
                <a:latin typeface="Arial"/>
              </a:rPr>
              <a:t>h</a:t>
            </a:r>
            <a:r>
              <a:rPr b="1" lang="nl-NL" sz="2400" spc="-31" strike="noStrike" u="none">
                <a:solidFill>
                  <a:schemeClr val="dk1"/>
                </a:solidFill>
                <a:effectLst/>
                <a:uFillTx/>
                <a:latin typeface="Arial"/>
              </a:rPr>
              <a:t>y</a:t>
            </a:r>
            <a:r>
              <a:rPr b="1" lang="nl-NL" sz="2400" strike="noStrike" u="none">
                <a:solidFill>
                  <a:schemeClr val="dk1"/>
                </a:solidFill>
                <a:effectLst/>
                <a:uFillTx/>
                <a:latin typeface="Arial"/>
              </a:rPr>
              <a:t>sical</a:t>
            </a:r>
            <a:r>
              <a:rPr b="1" lang="nl-NL" sz="2400" spc="26" strike="noStrike" u="none">
                <a:solidFill>
                  <a:schemeClr val="dk1"/>
                </a:solidFill>
                <a:effectLst/>
                <a:uFillTx/>
                <a:latin typeface="Arial"/>
              </a:rPr>
              <a:t> </a:t>
            </a:r>
            <a:r>
              <a:rPr b="1" lang="nl-NL" sz="2400" spc="-6" strike="noStrike" u="none">
                <a:solidFill>
                  <a:schemeClr val="dk1"/>
                </a:solidFill>
                <a:effectLst/>
                <a:uFillTx/>
                <a:latin typeface="Arial"/>
              </a:rPr>
              <a:t>account</a:t>
            </a:r>
            <a:endParaRPr b="0" lang="nl-NL" sz="2400" strike="noStrike" u="none">
              <a:solidFill>
                <a:srgbClr val="000000"/>
              </a:solidFill>
              <a:effectLst/>
              <a:uFillTx/>
              <a:latin typeface="Arial"/>
            </a:endParaRPr>
          </a:p>
          <a:p>
            <a:pPr marL="355680" indent="-343080" algn="ctr">
              <a:lnSpc>
                <a:spcPct val="100000"/>
              </a:lnSpc>
              <a:spcBef>
                <a:spcPts val="1270"/>
              </a:spcBef>
              <a:buClr>
                <a:srgbClr val="003c64"/>
              </a:buClr>
              <a:buFont typeface="Wingdings" charset="2"/>
              <a:buChar char=""/>
              <a:tabLst>
                <a:tab algn="l" pos="355680"/>
              </a:tabLst>
            </a:pPr>
            <a:r>
              <a:rPr b="1" lang="nl-NL" sz="2400" spc="-6" strike="noStrike" u="none">
                <a:solidFill>
                  <a:schemeClr val="dk1"/>
                </a:solidFill>
                <a:effectLst/>
                <a:uFillTx/>
                <a:latin typeface="Calibri"/>
              </a:rPr>
              <a:t>Chemi</a:t>
            </a:r>
            <a:r>
              <a:rPr b="1" lang="nl-NL" sz="2400" spc="-14" strike="noStrike" u="none">
                <a:solidFill>
                  <a:schemeClr val="dk1"/>
                </a:solidFill>
                <a:effectLst/>
                <a:uFillTx/>
                <a:latin typeface="Calibri"/>
              </a:rPr>
              <a:t>c</a:t>
            </a:r>
            <a:r>
              <a:rPr b="1" lang="nl-NL" sz="2400" strike="noStrike" u="none">
                <a:solidFill>
                  <a:schemeClr val="dk1"/>
                </a:solidFill>
                <a:effectLst/>
                <a:uFillTx/>
                <a:latin typeface="Calibri"/>
              </a:rPr>
              <a:t>al</a:t>
            </a:r>
            <a:r>
              <a:rPr b="1" lang="nl-NL" sz="2400" spc="-26" strike="noStrike" u="none">
                <a:solidFill>
                  <a:schemeClr val="dk1"/>
                </a:solidFill>
                <a:effectLst/>
                <a:uFillTx/>
                <a:latin typeface="Calibri"/>
              </a:rPr>
              <a:t> </a:t>
            </a:r>
            <a:r>
              <a:rPr b="1" lang="nl-NL" sz="2400" strike="noStrike" u="none">
                <a:solidFill>
                  <a:schemeClr val="dk1"/>
                </a:solidFill>
                <a:effectLst/>
                <a:uFillTx/>
                <a:latin typeface="Calibri"/>
              </a:rPr>
              <a:t>i</a:t>
            </a:r>
            <a:r>
              <a:rPr b="1" lang="nl-NL" sz="2400" spc="-31" strike="noStrike" u="none">
                <a:solidFill>
                  <a:schemeClr val="dk1"/>
                </a:solidFill>
                <a:effectLst/>
                <a:uFillTx/>
                <a:latin typeface="Calibri"/>
              </a:rPr>
              <a:t>n</a:t>
            </a:r>
            <a:r>
              <a:rPr b="1" lang="nl-NL" sz="2400" spc="-26" strike="noStrike" u="none">
                <a:solidFill>
                  <a:schemeClr val="dk1"/>
                </a:solidFill>
                <a:effectLst/>
                <a:uFillTx/>
                <a:latin typeface="Calibri"/>
              </a:rPr>
              <a:t>t</a:t>
            </a:r>
            <a:r>
              <a:rPr b="1" lang="nl-NL" sz="2400" strike="noStrike" u="none">
                <a:solidFill>
                  <a:schemeClr val="dk1"/>
                </a:solidFill>
                <a:effectLst/>
                <a:uFillTx/>
                <a:latin typeface="Calibri"/>
              </a:rPr>
              <a:t>e</a:t>
            </a:r>
            <a:r>
              <a:rPr b="1" lang="nl-NL" sz="2400" spc="-45" strike="noStrike" u="none">
                <a:solidFill>
                  <a:schemeClr val="dk1"/>
                </a:solidFill>
                <a:effectLst/>
                <a:uFillTx/>
                <a:latin typeface="Calibri"/>
              </a:rPr>
              <a:t>r</a:t>
            </a:r>
            <a:r>
              <a:rPr b="1" lang="nl-NL" sz="2400" strike="noStrike" u="none">
                <a:solidFill>
                  <a:schemeClr val="dk1"/>
                </a:solidFill>
                <a:effectLst/>
                <a:uFillTx/>
                <a:latin typeface="Calibri"/>
              </a:rPr>
              <a:t>actions</a:t>
            </a:r>
            <a:r>
              <a:rPr b="1" lang="nl-NL" sz="2400" spc="-34" strike="noStrike" u="none">
                <a:solidFill>
                  <a:schemeClr val="dk1"/>
                </a:solidFill>
                <a:effectLst/>
                <a:uFillTx/>
                <a:latin typeface="Calibri"/>
              </a:rPr>
              <a:t> </a:t>
            </a:r>
            <a:r>
              <a:rPr b="1" lang="nl-NL" sz="2400" spc="-26" strike="noStrike" u="none">
                <a:solidFill>
                  <a:schemeClr val="dk1"/>
                </a:solidFill>
                <a:effectLst/>
                <a:uFillTx/>
                <a:latin typeface="Calibri"/>
              </a:rPr>
              <a:t>a</a:t>
            </a:r>
            <a:r>
              <a:rPr b="1" lang="nl-NL" sz="2400" strike="noStrike" u="none">
                <a:solidFill>
                  <a:schemeClr val="dk1"/>
                </a:solidFill>
                <a:effectLst/>
                <a:uFillTx/>
                <a:latin typeface="Calibri"/>
              </a:rPr>
              <a:t>t 5</a:t>
            </a:r>
            <a:r>
              <a:rPr b="1" lang="nl-NL" sz="2400" spc="-11" strike="noStrike" u="none">
                <a:solidFill>
                  <a:schemeClr val="dk1"/>
                </a:solidFill>
                <a:effectLst/>
                <a:uFillTx/>
                <a:latin typeface="Calibri"/>
              </a:rPr>
              <a:t> </a:t>
            </a:r>
            <a:r>
              <a:rPr b="1" lang="nl-NL" sz="2400" strike="noStrike" u="none">
                <a:solidFill>
                  <a:schemeClr val="dk1"/>
                </a:solidFill>
                <a:effectLst/>
                <a:uFillTx/>
                <a:latin typeface="Calibri"/>
              </a:rPr>
              <a:t>km</a:t>
            </a:r>
            <a:r>
              <a:rPr b="1" lang="nl-NL" sz="2400" spc="-31" strike="noStrike" u="none">
                <a:solidFill>
                  <a:schemeClr val="dk1"/>
                </a:solidFill>
                <a:effectLst/>
                <a:uFillTx/>
                <a:latin typeface="Calibri"/>
              </a:rPr>
              <a:t> </a:t>
            </a:r>
            <a:r>
              <a:rPr b="1" lang="nl-NL" sz="2400" strike="noStrike" u="none">
                <a:solidFill>
                  <a:schemeClr val="dk1"/>
                </a:solidFill>
                <a:effectLst/>
                <a:uFillTx/>
                <a:latin typeface="Calibri"/>
              </a:rPr>
              <a:t>x 5</a:t>
            </a:r>
            <a:r>
              <a:rPr b="1" lang="nl-NL" sz="2400" spc="-20" strike="noStrike" u="none">
                <a:solidFill>
                  <a:schemeClr val="dk1"/>
                </a:solidFill>
                <a:effectLst/>
                <a:uFillTx/>
                <a:latin typeface="Calibri"/>
              </a:rPr>
              <a:t> </a:t>
            </a:r>
            <a:r>
              <a:rPr b="1" lang="nl-NL" sz="2400" strike="noStrike" u="none">
                <a:solidFill>
                  <a:schemeClr val="dk1"/>
                </a:solidFill>
                <a:effectLst/>
                <a:uFillTx/>
                <a:latin typeface="Calibri"/>
              </a:rPr>
              <a:t>km</a:t>
            </a:r>
            <a:endParaRPr b="0" lang="nl-NL" sz="2400" strike="noStrike" u="none">
              <a:solidFill>
                <a:srgbClr val="000000"/>
              </a:solidFill>
              <a:effectLst/>
              <a:uFillTx/>
              <a:latin typeface="Arial"/>
            </a:endParaRPr>
          </a:p>
          <a:p>
            <a:pPr marL="355680" algn="ctr">
              <a:lnSpc>
                <a:spcPct val="100000"/>
              </a:lnSpc>
              <a:spcBef>
                <a:spcPts val="1199"/>
              </a:spcBef>
              <a:tabLst>
                <a:tab algn="l" pos="355680"/>
              </a:tabLst>
            </a:pPr>
            <a:r>
              <a:rPr b="1" lang="nl-NL" sz="2400" spc="-6" strike="noStrike" u="none">
                <a:solidFill>
                  <a:schemeClr val="dk1"/>
                </a:solidFill>
                <a:effectLst/>
                <a:uFillTx/>
                <a:latin typeface="Calibri"/>
              </a:rPr>
              <a:t>(</a:t>
            </a:r>
            <a:r>
              <a:rPr b="1" lang="nl-NL" sz="2400" spc="6" strike="noStrike" u="none">
                <a:solidFill>
                  <a:schemeClr val="dk1"/>
                </a:solidFill>
                <a:effectLst/>
                <a:uFillTx/>
                <a:latin typeface="Calibri"/>
              </a:rPr>
              <a:t>~</a:t>
            </a:r>
            <a:r>
              <a:rPr b="1" lang="nl-NL" sz="2400" strike="noStrike" u="none">
                <a:solidFill>
                  <a:schemeClr val="dk1"/>
                </a:solidFill>
                <a:effectLst/>
                <a:uFillTx/>
                <a:latin typeface="Calibri"/>
              </a:rPr>
              <a:t>1</a:t>
            </a:r>
            <a:r>
              <a:rPr b="1" lang="nl-NL" sz="2400" spc="-14" strike="noStrike" u="none">
                <a:solidFill>
                  <a:schemeClr val="dk1"/>
                </a:solidFill>
                <a:effectLst/>
                <a:uFillTx/>
                <a:latin typeface="Calibri"/>
              </a:rPr>
              <a:t>.5</a:t>
            </a:r>
            <a:r>
              <a:rPr b="1" lang="nl-NL" sz="2400" spc="-20" strike="noStrike" u="none">
                <a:solidFill>
                  <a:schemeClr val="dk1"/>
                </a:solidFill>
                <a:effectLst/>
                <a:uFillTx/>
                <a:latin typeface="Calibri"/>
              </a:rPr>
              <a:t> </a:t>
            </a:r>
            <a:r>
              <a:rPr b="1" lang="nl-NL" sz="2400" strike="noStrike" u="none">
                <a:solidFill>
                  <a:schemeClr val="dk1"/>
                </a:solidFill>
                <a:effectLst/>
                <a:uFillTx/>
                <a:latin typeface="Calibri"/>
              </a:rPr>
              <a:t>x </a:t>
            </a:r>
            <a:r>
              <a:rPr b="1" lang="nl-NL" sz="2400" spc="-14" strike="noStrike" u="none">
                <a:solidFill>
                  <a:schemeClr val="dk1"/>
                </a:solidFill>
                <a:effectLst/>
                <a:uFillTx/>
                <a:latin typeface="Calibri"/>
              </a:rPr>
              <a:t>2km</a:t>
            </a:r>
            <a:r>
              <a:rPr b="1" lang="nl-NL" sz="2400" spc="-26" strike="noStrike" u="none">
                <a:solidFill>
                  <a:schemeClr val="dk1"/>
                </a:solidFill>
                <a:effectLst/>
                <a:uFillTx/>
                <a:latin typeface="Calibri"/>
              </a:rPr>
              <a:t> </a:t>
            </a:r>
            <a:r>
              <a:rPr b="1" lang="nl-NL" sz="2400" strike="noStrike" u="none">
                <a:solidFill>
                  <a:schemeClr val="dk1"/>
                </a:solidFill>
                <a:effectLst/>
                <a:uFillTx/>
                <a:latin typeface="Calibri"/>
              </a:rPr>
              <a:t>also </a:t>
            </a:r>
            <a:r>
              <a:rPr b="1" lang="nl-NL" sz="2400" spc="-6" strike="noStrike" u="none">
                <a:solidFill>
                  <a:schemeClr val="dk1"/>
                </a:solidFill>
                <a:effectLst/>
                <a:uFillTx/>
                <a:latin typeface="Calibri"/>
              </a:rPr>
              <a:t>possibl</a:t>
            </a:r>
            <a:r>
              <a:rPr b="1" lang="nl-NL" sz="2400" spc="11" strike="noStrike" u="none">
                <a:solidFill>
                  <a:schemeClr val="dk1"/>
                </a:solidFill>
                <a:effectLst/>
                <a:uFillTx/>
                <a:latin typeface="Calibri"/>
              </a:rPr>
              <a:t>e</a:t>
            </a:r>
            <a:r>
              <a:rPr b="1" lang="nl-NL" sz="2400" strike="noStrike" u="none">
                <a:solidFill>
                  <a:schemeClr val="dk1"/>
                </a:solidFill>
                <a:effectLst/>
                <a:uFillTx/>
                <a:latin typeface="Calibri"/>
              </a:rPr>
              <a:t>)</a:t>
            </a:r>
            <a:endParaRPr b="0" lang="nl-NL" sz="2400" strike="noStrike" u="none">
              <a:solidFill>
                <a:srgbClr val="000000"/>
              </a:solidFill>
              <a:effectLst/>
              <a:uFillTx/>
              <a:latin typeface="Arial"/>
            </a:endParaRPr>
          </a:p>
          <a:p>
            <a:pPr marL="355680" indent="-343080" algn="ctr">
              <a:lnSpc>
                <a:spcPct val="100000"/>
              </a:lnSpc>
              <a:spcBef>
                <a:spcPts val="575"/>
              </a:spcBef>
              <a:buClr>
                <a:srgbClr val="003c64"/>
              </a:buClr>
              <a:buFont typeface="Wingdings" charset="2"/>
              <a:buChar char=""/>
              <a:tabLst>
                <a:tab algn="l" pos="355680"/>
              </a:tabLst>
            </a:pPr>
            <a:r>
              <a:rPr b="1" lang="nl-NL" sz="2400" spc="-130" strike="noStrike" u="none">
                <a:solidFill>
                  <a:schemeClr val="dk1"/>
                </a:solidFill>
                <a:effectLst/>
                <a:uFillTx/>
                <a:latin typeface="Calibri"/>
              </a:rPr>
              <a:t>V</a:t>
            </a:r>
            <a:r>
              <a:rPr b="1" lang="nl-NL" sz="2400" spc="-14" strike="noStrike" u="none">
                <a:solidFill>
                  <a:schemeClr val="dk1"/>
                </a:solidFill>
                <a:effectLst/>
                <a:uFillTx/>
                <a:latin typeface="Calibri"/>
              </a:rPr>
              <a:t>e</a:t>
            </a:r>
            <a:r>
              <a:rPr b="1" lang="nl-NL" sz="2400" spc="-40" strike="noStrike" u="none">
                <a:solidFill>
                  <a:schemeClr val="dk1"/>
                </a:solidFill>
                <a:effectLst/>
                <a:uFillTx/>
                <a:latin typeface="Calibri"/>
              </a:rPr>
              <a:t>g</a:t>
            </a:r>
            <a:r>
              <a:rPr b="1" lang="nl-NL" sz="2400" spc="-14" strike="noStrike" u="none">
                <a:solidFill>
                  <a:schemeClr val="dk1"/>
                </a:solidFill>
                <a:effectLst/>
                <a:uFillTx/>
                <a:latin typeface="Calibri"/>
              </a:rPr>
              <a:t>e</a:t>
            </a:r>
            <a:r>
              <a:rPr b="1" lang="nl-NL" sz="2400" spc="-45" strike="noStrike" u="none">
                <a:solidFill>
                  <a:schemeClr val="dk1"/>
                </a:solidFill>
                <a:effectLst/>
                <a:uFillTx/>
                <a:latin typeface="Calibri"/>
              </a:rPr>
              <a:t>t</a:t>
            </a:r>
            <a:r>
              <a:rPr b="1" lang="nl-NL" sz="2400" spc="-26" strike="noStrike" u="none">
                <a:solidFill>
                  <a:schemeClr val="dk1"/>
                </a:solidFill>
                <a:effectLst/>
                <a:uFillTx/>
                <a:latin typeface="Calibri"/>
              </a:rPr>
              <a:t>a</a:t>
            </a:r>
            <a:r>
              <a:rPr b="1" lang="nl-NL" sz="2400" strike="noStrike" u="none">
                <a:solidFill>
                  <a:schemeClr val="dk1"/>
                </a:solidFill>
                <a:effectLst/>
                <a:uFillTx/>
                <a:latin typeface="Calibri"/>
              </a:rPr>
              <a:t>tion</a:t>
            </a:r>
            <a:r>
              <a:rPr b="1" lang="nl-NL" sz="2400" spc="-26" strike="noStrike" u="none">
                <a:solidFill>
                  <a:schemeClr val="dk1"/>
                </a:solidFill>
                <a:effectLst/>
                <a:uFillTx/>
                <a:latin typeface="Calibri"/>
              </a:rPr>
              <a:t> </a:t>
            </a:r>
            <a:r>
              <a:rPr b="1" lang="nl-NL" sz="2400" spc="-34" strike="noStrike" u="none">
                <a:solidFill>
                  <a:schemeClr val="dk1"/>
                </a:solidFill>
                <a:effectLst/>
                <a:uFillTx/>
                <a:latin typeface="Calibri"/>
              </a:rPr>
              <a:t>c</a:t>
            </a:r>
            <a:r>
              <a:rPr b="1" lang="nl-NL" sz="2400" spc="-20" strike="noStrike" u="none">
                <a:solidFill>
                  <a:schemeClr val="dk1"/>
                </a:solidFill>
                <a:effectLst/>
                <a:uFillTx/>
                <a:latin typeface="Calibri"/>
              </a:rPr>
              <a:t>o</a:t>
            </a:r>
            <a:r>
              <a:rPr b="1" lang="nl-NL" sz="2400" spc="-45" strike="noStrike" u="none">
                <a:solidFill>
                  <a:schemeClr val="dk1"/>
                </a:solidFill>
                <a:effectLst/>
                <a:uFillTx/>
                <a:latin typeface="Calibri"/>
              </a:rPr>
              <a:t>v</a:t>
            </a:r>
            <a:r>
              <a:rPr b="1" lang="nl-NL" sz="2400" spc="-14" strike="noStrike" u="none">
                <a:solidFill>
                  <a:schemeClr val="dk1"/>
                </a:solidFill>
                <a:effectLst/>
                <a:uFillTx/>
                <a:latin typeface="Calibri"/>
              </a:rPr>
              <a:t>er</a:t>
            </a:r>
            <a:r>
              <a:rPr b="1" lang="nl-NL" sz="2400" spc="11" strike="noStrike" u="none">
                <a:solidFill>
                  <a:schemeClr val="dk1"/>
                </a:solidFill>
                <a:effectLst/>
                <a:uFillTx/>
                <a:latin typeface="Calibri"/>
              </a:rPr>
              <a:t> </a:t>
            </a:r>
            <a:r>
              <a:rPr b="1" lang="nl-NL" sz="2400" spc="-26" strike="noStrike" u="none">
                <a:solidFill>
                  <a:schemeClr val="dk1"/>
                </a:solidFill>
                <a:effectLst/>
                <a:uFillTx/>
                <a:latin typeface="Calibri"/>
              </a:rPr>
              <a:t>a</a:t>
            </a:r>
            <a:r>
              <a:rPr b="1" lang="nl-NL" sz="2400" spc="-11" strike="noStrike" u="none">
                <a:solidFill>
                  <a:schemeClr val="dk1"/>
                </a:solidFill>
                <a:effectLst/>
                <a:uFillTx/>
                <a:latin typeface="Calibri"/>
              </a:rPr>
              <a:t>t</a:t>
            </a:r>
            <a:r>
              <a:rPr b="1" lang="nl-NL" sz="2400" spc="-14" strike="noStrike" u="none">
                <a:solidFill>
                  <a:schemeClr val="dk1"/>
                </a:solidFill>
                <a:effectLst/>
                <a:uFillTx/>
                <a:latin typeface="Calibri"/>
              </a:rPr>
              <a:t> 25</a:t>
            </a:r>
            <a:r>
              <a:rPr b="1" lang="nl-NL" sz="2400" spc="-11" strike="noStrike" u="none">
                <a:solidFill>
                  <a:schemeClr val="dk1"/>
                </a:solidFill>
                <a:effectLst/>
                <a:uFillTx/>
                <a:latin typeface="Calibri"/>
              </a:rPr>
              <a:t> </a:t>
            </a:r>
            <a:r>
              <a:rPr b="1" lang="nl-NL" sz="2400" spc="-20" strike="noStrike" u="none">
                <a:solidFill>
                  <a:schemeClr val="dk1"/>
                </a:solidFill>
                <a:effectLst/>
                <a:uFillTx/>
                <a:latin typeface="Calibri"/>
              </a:rPr>
              <a:t>m</a:t>
            </a:r>
            <a:r>
              <a:rPr b="1" lang="nl-NL" sz="2400" spc="-26" strike="noStrike" u="none">
                <a:solidFill>
                  <a:schemeClr val="dk1"/>
                </a:solidFill>
                <a:effectLst/>
                <a:uFillTx/>
                <a:latin typeface="Calibri"/>
              </a:rPr>
              <a:t>e</a:t>
            </a:r>
            <a:r>
              <a:rPr b="1" lang="nl-NL" sz="2400" spc="-11" strike="noStrike" u="none">
                <a:solidFill>
                  <a:schemeClr val="dk1"/>
                </a:solidFill>
                <a:effectLst/>
                <a:uFillTx/>
                <a:latin typeface="Calibri"/>
              </a:rPr>
              <a:t>t</a:t>
            </a:r>
            <a:r>
              <a:rPr b="1" lang="nl-NL" sz="2400" spc="-45" strike="noStrike" u="none">
                <a:solidFill>
                  <a:schemeClr val="dk1"/>
                </a:solidFill>
                <a:effectLst/>
                <a:uFillTx/>
                <a:latin typeface="Calibri"/>
              </a:rPr>
              <a:t>r</a:t>
            </a:r>
            <a:r>
              <a:rPr b="1" lang="nl-NL" sz="2400" spc="-14" strike="noStrike" u="none">
                <a:solidFill>
                  <a:schemeClr val="dk1"/>
                </a:solidFill>
                <a:effectLst/>
                <a:uFillTx/>
                <a:latin typeface="Calibri"/>
              </a:rPr>
              <a:t>e</a:t>
            </a:r>
            <a:r>
              <a:rPr b="1" lang="nl-NL" sz="2400" spc="-11" strike="noStrike" u="none">
                <a:solidFill>
                  <a:schemeClr val="dk1"/>
                </a:solidFill>
                <a:effectLst/>
                <a:uFillTx/>
                <a:latin typeface="Calibri"/>
              </a:rPr>
              <a:t> </a:t>
            </a:r>
            <a:r>
              <a:rPr b="1" lang="nl-NL" sz="2400" spc="-45" strike="noStrike" u="none">
                <a:solidFill>
                  <a:schemeClr val="dk1"/>
                </a:solidFill>
                <a:effectLst/>
                <a:uFillTx/>
                <a:latin typeface="Calibri"/>
              </a:rPr>
              <a:t>r</a:t>
            </a:r>
            <a:r>
              <a:rPr b="1" lang="nl-NL" sz="2400" strike="noStrike" u="none">
                <a:solidFill>
                  <a:schemeClr val="dk1"/>
                </a:solidFill>
                <a:effectLst/>
                <a:uFillTx/>
                <a:latin typeface="Calibri"/>
              </a:rPr>
              <a:t>esoluti</a:t>
            </a:r>
            <a:endParaRPr b="0" lang="nl-NL" sz="2400" strike="noStrike" u="none">
              <a:solidFill>
                <a:srgbClr val="000000"/>
              </a:solidFill>
              <a:effectLst/>
              <a:uFillTx/>
              <a:latin typeface="Arial"/>
            </a:endParaRPr>
          </a:p>
          <a:p>
            <a:pPr marL="355680" indent="-343080" algn="ctr">
              <a:lnSpc>
                <a:spcPct val="100000"/>
              </a:lnSpc>
              <a:spcBef>
                <a:spcPts val="575"/>
              </a:spcBef>
              <a:buClr>
                <a:srgbClr val="003c64"/>
              </a:buClr>
              <a:buFont typeface="Wingdings" charset="2"/>
              <a:buChar char=""/>
              <a:tabLst>
                <a:tab algn="l" pos="355680"/>
              </a:tabLst>
            </a:pPr>
            <a:r>
              <a:rPr b="1" lang="nl-NL" sz="2400" spc="-6" strike="noStrike" u="none">
                <a:solidFill>
                  <a:schemeClr val="dk1"/>
                </a:solidFill>
                <a:effectLst/>
                <a:uFillTx/>
                <a:latin typeface="Calibri"/>
              </a:rPr>
              <a:t>Hourl</a:t>
            </a:r>
            <a:r>
              <a:rPr b="1" lang="nl-NL" sz="2400" strike="noStrike" u="none">
                <a:solidFill>
                  <a:schemeClr val="dk1"/>
                </a:solidFill>
                <a:effectLst/>
                <a:uFillTx/>
                <a:latin typeface="Calibri"/>
              </a:rPr>
              <a:t>y</a:t>
            </a:r>
            <a:r>
              <a:rPr b="1" lang="nl-NL" sz="2400" spc="-6" strike="noStrike" u="none">
                <a:solidFill>
                  <a:schemeClr val="dk1"/>
                </a:solidFill>
                <a:effectLst/>
                <a:uFillTx/>
                <a:latin typeface="Calibri"/>
              </a:rPr>
              <a:t> </a:t>
            </a:r>
            <a:r>
              <a:rPr b="1" lang="nl-NL" sz="2400" spc="-14" strike="noStrike" u="none">
                <a:solidFill>
                  <a:schemeClr val="dk1"/>
                </a:solidFill>
                <a:effectLst/>
                <a:uFillTx/>
                <a:latin typeface="Calibri"/>
              </a:rPr>
              <a:t>time</a:t>
            </a:r>
            <a:r>
              <a:rPr b="1" lang="nl-NL" sz="2400" spc="-6" strike="noStrike" u="none">
                <a:solidFill>
                  <a:schemeClr val="dk1"/>
                </a:solidFill>
                <a:effectLst/>
                <a:uFillTx/>
                <a:latin typeface="Calibri"/>
              </a:rPr>
              <a:t> </a:t>
            </a:r>
            <a:r>
              <a:rPr b="1" lang="nl-NL" sz="2400" spc="-26" strike="noStrike" u="none">
                <a:solidFill>
                  <a:schemeClr val="dk1"/>
                </a:solidFill>
                <a:effectLst/>
                <a:uFillTx/>
                <a:latin typeface="Calibri"/>
              </a:rPr>
              <a:t>s</a:t>
            </a:r>
            <a:r>
              <a:rPr b="1" lang="nl-NL" sz="2400" spc="-34" strike="noStrike" u="none">
                <a:solidFill>
                  <a:schemeClr val="dk1"/>
                </a:solidFill>
                <a:effectLst/>
                <a:uFillTx/>
                <a:latin typeface="Calibri"/>
              </a:rPr>
              <a:t>t</a:t>
            </a:r>
            <a:r>
              <a:rPr b="1" lang="nl-NL" sz="2400" spc="-14" strike="noStrike" u="none">
                <a:solidFill>
                  <a:schemeClr val="dk1"/>
                </a:solidFill>
                <a:effectLst/>
                <a:uFillTx/>
                <a:latin typeface="Calibri"/>
              </a:rPr>
              <a:t>ep</a:t>
            </a:r>
            <a:endParaRPr b="0" lang="nl-NL" sz="2400" strike="noStrike" u="none">
              <a:solidFill>
                <a:srgbClr val="000000"/>
              </a:solidFill>
              <a:effectLst/>
              <a:uFillTx/>
              <a:latin typeface="Arial"/>
            </a:endParaRPr>
          </a:p>
          <a:p>
            <a:pPr marL="355680" indent="-343080" algn="ctr">
              <a:lnSpc>
                <a:spcPct val="100000"/>
              </a:lnSpc>
              <a:spcBef>
                <a:spcPts val="575"/>
              </a:spcBef>
              <a:buClr>
                <a:srgbClr val="003c64"/>
              </a:buClr>
              <a:buFont typeface="Wingdings" charset="2"/>
              <a:buChar char=""/>
              <a:tabLst>
                <a:tab algn="l" pos="355680"/>
              </a:tabLst>
            </a:pPr>
            <a:r>
              <a:rPr b="1" lang="nl-NL" sz="2400" spc="-14" strike="noStrike" u="none">
                <a:solidFill>
                  <a:schemeClr val="dk1"/>
                </a:solidFill>
                <a:effectLst/>
                <a:uFillTx/>
                <a:latin typeface="Calibri"/>
              </a:rPr>
              <a:t>Gen</a:t>
            </a:r>
            <a:r>
              <a:rPr b="1" lang="nl-NL" sz="2400" spc="-11" strike="noStrike" u="none">
                <a:solidFill>
                  <a:schemeClr val="dk1"/>
                </a:solidFill>
                <a:effectLst/>
                <a:uFillTx/>
                <a:latin typeface="Calibri"/>
              </a:rPr>
              <a:t>e</a:t>
            </a:r>
            <a:r>
              <a:rPr b="1" lang="nl-NL" sz="2400" spc="-54" strike="noStrike" u="none">
                <a:solidFill>
                  <a:schemeClr val="dk1"/>
                </a:solidFill>
                <a:effectLst/>
                <a:uFillTx/>
                <a:latin typeface="Calibri"/>
              </a:rPr>
              <a:t>r</a:t>
            </a:r>
            <a:r>
              <a:rPr b="1" lang="nl-NL" sz="2400" spc="-26" strike="noStrike" u="none">
                <a:solidFill>
                  <a:schemeClr val="dk1"/>
                </a:solidFill>
                <a:effectLst/>
                <a:uFillTx/>
                <a:latin typeface="Calibri"/>
              </a:rPr>
              <a:t>a</a:t>
            </a:r>
            <a:r>
              <a:rPr b="1" lang="nl-NL" sz="2400" spc="-34" strike="noStrike" u="none">
                <a:solidFill>
                  <a:schemeClr val="dk1"/>
                </a:solidFill>
                <a:effectLst/>
                <a:uFillTx/>
                <a:latin typeface="Calibri"/>
              </a:rPr>
              <a:t>t</a:t>
            </a:r>
            <a:r>
              <a:rPr b="1" lang="nl-NL" sz="2400" spc="-14" strike="noStrike" u="none">
                <a:solidFill>
                  <a:schemeClr val="dk1"/>
                </a:solidFill>
                <a:effectLst/>
                <a:uFillTx/>
                <a:latin typeface="Calibri"/>
              </a:rPr>
              <a:t>es </a:t>
            </a:r>
            <a:r>
              <a:rPr b="1" lang="nl-NL" sz="2400" spc="-34" strike="noStrike" u="none">
                <a:solidFill>
                  <a:schemeClr val="dk1"/>
                </a:solidFill>
                <a:effectLst/>
                <a:uFillTx/>
                <a:latin typeface="Calibri"/>
              </a:rPr>
              <a:t>c</a:t>
            </a:r>
            <a:r>
              <a:rPr b="1" lang="nl-NL" sz="2400" spc="-6" strike="noStrike" u="none">
                <a:solidFill>
                  <a:schemeClr val="dk1"/>
                </a:solidFill>
                <a:effectLst/>
                <a:uFillTx/>
                <a:latin typeface="Calibri"/>
              </a:rPr>
              <a:t>once</a:t>
            </a:r>
            <a:r>
              <a:rPr b="1" lang="nl-NL" sz="2400" spc="-20" strike="noStrike" u="none">
                <a:solidFill>
                  <a:schemeClr val="dk1"/>
                </a:solidFill>
                <a:effectLst/>
                <a:uFillTx/>
                <a:latin typeface="Calibri"/>
              </a:rPr>
              <a:t>n</a:t>
            </a:r>
            <a:r>
              <a:rPr b="1" lang="nl-NL" sz="2400" spc="-11" strike="noStrike" u="none">
                <a:solidFill>
                  <a:schemeClr val="dk1"/>
                </a:solidFill>
                <a:effectLst/>
                <a:uFillTx/>
                <a:latin typeface="Calibri"/>
              </a:rPr>
              <a:t>t</a:t>
            </a:r>
            <a:r>
              <a:rPr b="1" lang="nl-NL" sz="2400" spc="-54" strike="noStrike" u="none">
                <a:solidFill>
                  <a:schemeClr val="dk1"/>
                </a:solidFill>
                <a:effectLst/>
                <a:uFillTx/>
                <a:latin typeface="Calibri"/>
              </a:rPr>
              <a:t>r</a:t>
            </a:r>
            <a:r>
              <a:rPr b="1" lang="nl-NL" sz="2400" spc="-26" strike="noStrike" u="none">
                <a:solidFill>
                  <a:schemeClr val="dk1"/>
                </a:solidFill>
                <a:effectLst/>
                <a:uFillTx/>
                <a:latin typeface="Calibri"/>
              </a:rPr>
              <a:t>a</a:t>
            </a:r>
            <a:r>
              <a:rPr b="1" lang="nl-NL" sz="2400" strike="noStrike" u="none">
                <a:solidFill>
                  <a:schemeClr val="dk1"/>
                </a:solidFill>
                <a:effectLst/>
                <a:uFillTx/>
                <a:latin typeface="Calibri"/>
              </a:rPr>
              <a:t>tions</a:t>
            </a:r>
            <a:r>
              <a:rPr b="1" lang="nl-NL" sz="2400" spc="-26" strike="noStrike" u="none">
                <a:solidFill>
                  <a:schemeClr val="dk1"/>
                </a:solidFill>
                <a:effectLst/>
                <a:uFillTx/>
                <a:latin typeface="Calibri"/>
              </a:rPr>
              <a:t> </a:t>
            </a:r>
            <a:r>
              <a:rPr b="1" lang="nl-NL" sz="2400" spc="-14" strike="noStrike" u="none">
                <a:solidFill>
                  <a:schemeClr val="dk1"/>
                </a:solidFill>
                <a:effectLst/>
                <a:uFillTx/>
                <a:latin typeface="Calibri"/>
              </a:rPr>
              <a:t>f</a:t>
            </a:r>
            <a:r>
              <a:rPr b="1" lang="nl-NL" sz="2400" spc="-45" strike="noStrike" u="none">
                <a:solidFill>
                  <a:schemeClr val="dk1"/>
                </a:solidFill>
                <a:effectLst/>
                <a:uFillTx/>
                <a:latin typeface="Calibri"/>
              </a:rPr>
              <a:t>r</a:t>
            </a:r>
            <a:r>
              <a:rPr b="1" lang="nl-NL" sz="2400" spc="-6" strike="noStrike" u="none">
                <a:solidFill>
                  <a:schemeClr val="dk1"/>
                </a:solidFill>
                <a:effectLst/>
                <a:uFillTx/>
                <a:latin typeface="Calibri"/>
              </a:rPr>
              <a:t>om </a:t>
            </a:r>
            <a:r>
              <a:rPr b="1" lang="nl-NL" sz="2400" strike="noStrike" u="none">
                <a:solidFill>
                  <a:schemeClr val="dk1"/>
                </a:solidFill>
                <a:effectLst/>
                <a:uFillTx/>
                <a:latin typeface="Calibri"/>
              </a:rPr>
              <a:t>emissions,</a:t>
            </a:r>
            <a:r>
              <a:rPr b="1" lang="nl-NL" sz="2400" spc="-26" strike="noStrike" u="none">
                <a:solidFill>
                  <a:schemeClr val="dk1"/>
                </a:solidFill>
                <a:effectLst/>
                <a:uFillTx/>
                <a:latin typeface="Calibri"/>
              </a:rPr>
              <a:t> </a:t>
            </a:r>
            <a:r>
              <a:rPr b="1" lang="nl-NL" sz="2400" strike="noStrike" u="none">
                <a:solidFill>
                  <a:schemeClr val="dk1"/>
                </a:solidFill>
                <a:effectLst/>
                <a:uFillTx/>
                <a:latin typeface="Calibri"/>
              </a:rPr>
              <a:t>including</a:t>
            </a:r>
            <a:r>
              <a:rPr b="1" lang="en-US" sz="2400" strike="noStrike" u="none">
                <a:solidFill>
                  <a:schemeClr val="dk1"/>
                </a:solidFill>
                <a:effectLst/>
                <a:uFillTx/>
                <a:latin typeface="Calibri"/>
              </a:rPr>
              <a:t> c</a:t>
            </a:r>
            <a:r>
              <a:rPr b="1" lang="nl-NL" sz="2400" spc="-6" strike="noStrike" u="none">
                <a:solidFill>
                  <a:schemeClr val="dk1"/>
                </a:solidFill>
                <a:effectLst/>
                <a:uFillTx/>
                <a:latin typeface="Calibri"/>
              </a:rPr>
              <a:t>h</a:t>
            </a:r>
            <a:r>
              <a:rPr b="1" lang="nl-NL" sz="2400" spc="6" strike="noStrike" u="none">
                <a:solidFill>
                  <a:schemeClr val="dk1"/>
                </a:solidFill>
                <a:effectLst/>
                <a:uFillTx/>
                <a:latin typeface="Calibri"/>
              </a:rPr>
              <a:t>e</a:t>
            </a:r>
            <a:r>
              <a:rPr b="1" lang="nl-NL" sz="2400" strike="noStrike" u="none">
                <a:solidFill>
                  <a:schemeClr val="dk1"/>
                </a:solidFill>
                <a:effectLst/>
                <a:uFillTx/>
                <a:latin typeface="Calibri"/>
              </a:rPr>
              <a:t>mi</a:t>
            </a:r>
            <a:r>
              <a:rPr b="1" lang="nl-NL" sz="2400" spc="-20" strike="noStrike" u="none">
                <a:solidFill>
                  <a:schemeClr val="dk1"/>
                </a:solidFill>
                <a:effectLst/>
                <a:uFillTx/>
                <a:latin typeface="Calibri"/>
              </a:rPr>
              <a:t>c</a:t>
            </a:r>
            <a:r>
              <a:rPr b="1" lang="nl-NL" sz="2400" strike="noStrike" u="none">
                <a:solidFill>
                  <a:schemeClr val="dk1"/>
                </a:solidFill>
                <a:effectLst/>
                <a:uFillTx/>
                <a:latin typeface="Calibri"/>
              </a:rPr>
              <a:t>al</a:t>
            </a:r>
            <a:r>
              <a:rPr b="1" lang="nl-NL" sz="2400" spc="-26" strike="noStrike" u="none">
                <a:solidFill>
                  <a:schemeClr val="dk1"/>
                </a:solidFill>
                <a:effectLst/>
                <a:uFillTx/>
                <a:latin typeface="Calibri"/>
              </a:rPr>
              <a:t> </a:t>
            </a:r>
            <a:r>
              <a:rPr b="1" lang="nl-NL" sz="2400" strike="noStrike" u="none">
                <a:solidFill>
                  <a:schemeClr val="dk1"/>
                </a:solidFill>
                <a:effectLst/>
                <a:uFillTx/>
                <a:latin typeface="Calibri"/>
              </a:rPr>
              <a:t>&amp;</a:t>
            </a:r>
            <a:r>
              <a:rPr b="1" lang="nl-NL" sz="2400" spc="-6" strike="noStrike" u="none">
                <a:solidFill>
                  <a:schemeClr val="dk1"/>
                </a:solidFill>
                <a:effectLst/>
                <a:uFillTx/>
                <a:latin typeface="Calibri"/>
              </a:rPr>
              <a:t> </a:t>
            </a:r>
            <a:r>
              <a:rPr b="1" lang="nl-NL" sz="2400" spc="-20" strike="noStrike" u="none">
                <a:solidFill>
                  <a:schemeClr val="dk1"/>
                </a:solidFill>
                <a:effectLst/>
                <a:uFillTx/>
                <a:latin typeface="Calibri"/>
              </a:rPr>
              <a:t>m</a:t>
            </a:r>
            <a:r>
              <a:rPr b="1" lang="nl-NL" sz="2400" spc="-31" strike="noStrike" u="none">
                <a:solidFill>
                  <a:schemeClr val="dk1"/>
                </a:solidFill>
                <a:effectLst/>
                <a:uFillTx/>
                <a:latin typeface="Calibri"/>
              </a:rPr>
              <a:t>e</a:t>
            </a:r>
            <a:r>
              <a:rPr b="1" lang="nl-NL" sz="2400" spc="-34" strike="noStrike" u="none">
                <a:solidFill>
                  <a:schemeClr val="dk1"/>
                </a:solidFill>
                <a:effectLst/>
                <a:uFillTx/>
                <a:latin typeface="Calibri"/>
              </a:rPr>
              <a:t>t</a:t>
            </a:r>
            <a:r>
              <a:rPr b="1" lang="nl-NL" sz="2400" spc="-14" strike="noStrike" u="none">
                <a:solidFill>
                  <a:schemeClr val="dk1"/>
                </a:solidFill>
                <a:effectLst/>
                <a:uFillTx/>
                <a:latin typeface="Calibri"/>
              </a:rPr>
              <a:t>eo</a:t>
            </a:r>
            <a:r>
              <a:rPr b="1" lang="nl-NL" sz="2400" spc="-45" strike="noStrike" u="none">
                <a:solidFill>
                  <a:schemeClr val="dk1"/>
                </a:solidFill>
                <a:effectLst/>
                <a:uFillTx/>
                <a:latin typeface="Calibri"/>
              </a:rPr>
              <a:t>r</a:t>
            </a:r>
            <a:r>
              <a:rPr b="1" lang="nl-NL" sz="2400" spc="-6" strike="noStrike" u="none">
                <a:solidFill>
                  <a:schemeClr val="dk1"/>
                </a:solidFill>
                <a:effectLst/>
                <a:uFillTx/>
                <a:latin typeface="Calibri"/>
              </a:rPr>
              <a:t>ol</a:t>
            </a:r>
            <a:r>
              <a:rPr b="1" lang="nl-NL" sz="2400" spc="-11" strike="noStrike" u="none">
                <a:solidFill>
                  <a:schemeClr val="dk1"/>
                </a:solidFill>
                <a:effectLst/>
                <a:uFillTx/>
                <a:latin typeface="Calibri"/>
              </a:rPr>
              <a:t>o</a:t>
            </a:r>
            <a:r>
              <a:rPr b="1" lang="nl-NL" sz="2400" strike="noStrike" u="none">
                <a:solidFill>
                  <a:schemeClr val="dk1"/>
                </a:solidFill>
                <a:effectLst/>
                <a:uFillTx/>
                <a:latin typeface="Calibri"/>
              </a:rPr>
              <a:t>gi</a:t>
            </a:r>
            <a:r>
              <a:rPr b="1" lang="nl-NL" sz="2400" spc="-26" strike="noStrike" u="none">
                <a:solidFill>
                  <a:schemeClr val="dk1"/>
                </a:solidFill>
                <a:effectLst/>
                <a:uFillTx/>
                <a:latin typeface="Calibri"/>
              </a:rPr>
              <a:t>c</a:t>
            </a:r>
            <a:r>
              <a:rPr b="1" lang="nl-NL" sz="2400" strike="noStrike" u="none">
                <a:solidFill>
                  <a:schemeClr val="dk1"/>
                </a:solidFill>
                <a:effectLst/>
                <a:uFillTx/>
                <a:latin typeface="Calibri"/>
              </a:rPr>
              <a:t>al</a:t>
            </a:r>
            <a:r>
              <a:rPr b="1" lang="nl-NL" sz="2400" spc="-20" strike="noStrike" u="none">
                <a:solidFill>
                  <a:schemeClr val="dk1"/>
                </a:solidFill>
                <a:effectLst/>
                <a:uFillTx/>
                <a:latin typeface="Calibri"/>
              </a:rPr>
              <a:t> </a:t>
            </a:r>
            <a:r>
              <a:rPr b="1" lang="nl-NL" sz="2400" strike="noStrike" u="none">
                <a:solidFill>
                  <a:schemeClr val="dk1"/>
                </a:solidFill>
                <a:effectLst/>
                <a:uFillTx/>
                <a:latin typeface="Calibri"/>
              </a:rPr>
              <a:t>i</a:t>
            </a:r>
            <a:r>
              <a:rPr b="1" lang="nl-NL" sz="2400" spc="-26" strike="noStrike" u="none">
                <a:solidFill>
                  <a:schemeClr val="dk1"/>
                </a:solidFill>
                <a:effectLst/>
                <a:uFillTx/>
                <a:latin typeface="Calibri"/>
              </a:rPr>
              <a:t>n</a:t>
            </a:r>
            <a:r>
              <a:rPr b="1" lang="nl-NL" sz="2400" spc="-34" strike="noStrike" u="none">
                <a:solidFill>
                  <a:schemeClr val="dk1"/>
                </a:solidFill>
                <a:effectLst/>
                <a:uFillTx/>
                <a:latin typeface="Calibri"/>
              </a:rPr>
              <a:t>t</a:t>
            </a:r>
            <a:r>
              <a:rPr b="1" lang="nl-NL" sz="2400" spc="-14" strike="noStrike" u="none">
                <a:solidFill>
                  <a:schemeClr val="dk1"/>
                </a:solidFill>
                <a:effectLst/>
                <a:uFillTx/>
                <a:latin typeface="Calibri"/>
              </a:rPr>
              <a:t>e</a:t>
            </a:r>
            <a:r>
              <a:rPr b="1" lang="nl-NL" sz="2400" spc="-51" strike="noStrike" u="none">
                <a:solidFill>
                  <a:schemeClr val="dk1"/>
                </a:solidFill>
                <a:effectLst/>
                <a:uFillTx/>
                <a:latin typeface="Calibri"/>
              </a:rPr>
              <a:t>r</a:t>
            </a:r>
            <a:r>
              <a:rPr b="1" lang="nl-NL" sz="2400" spc="-14" strike="noStrike" u="none">
                <a:solidFill>
                  <a:schemeClr val="dk1"/>
                </a:solidFill>
                <a:effectLst/>
                <a:uFillTx/>
                <a:latin typeface="Calibri"/>
              </a:rPr>
              <a:t>ac</a:t>
            </a:r>
            <a:r>
              <a:rPr b="1" lang="nl-NL" sz="2400" spc="-6" strike="noStrike" u="none">
                <a:solidFill>
                  <a:schemeClr val="dk1"/>
                </a:solidFill>
                <a:effectLst/>
                <a:uFillTx/>
                <a:latin typeface="Calibri"/>
              </a:rPr>
              <a:t>t</a:t>
            </a:r>
            <a:r>
              <a:rPr b="1" lang="nl-NL" sz="2400" strike="noStrike" u="none">
                <a:solidFill>
                  <a:schemeClr val="dk1"/>
                </a:solidFill>
                <a:effectLst/>
                <a:uFillTx/>
                <a:latin typeface="Calibri"/>
              </a:rPr>
              <a:t>ion</a:t>
            </a:r>
            <a:r>
              <a:rPr b="1" lang="en-US" sz="2400" strike="noStrike" u="none">
                <a:solidFill>
                  <a:schemeClr val="dk1"/>
                </a:solidFill>
                <a:effectLst/>
                <a:uFillTx/>
                <a:latin typeface="Calibri"/>
              </a:rPr>
              <a:t> </a:t>
            </a:r>
            <a:r>
              <a:rPr b="1" lang="nl-NL" sz="2400" strike="noStrike" u="none">
                <a:solidFill>
                  <a:schemeClr val="dk1"/>
                </a:solidFill>
                <a:effectLst/>
                <a:uFillTx/>
                <a:latin typeface="Calibri"/>
              </a:rPr>
              <a:t>&amp;</a:t>
            </a:r>
            <a:r>
              <a:rPr b="1" lang="nl-NL" sz="2400" spc="-6" strike="noStrike" u="none">
                <a:solidFill>
                  <a:schemeClr val="dk1"/>
                </a:solidFill>
                <a:effectLst/>
                <a:uFillTx/>
                <a:latin typeface="Calibri"/>
              </a:rPr>
              <a:t> </a:t>
            </a:r>
            <a:r>
              <a:rPr b="1" lang="nl-NL" sz="2400" spc="-79" strike="noStrike" u="none">
                <a:solidFill>
                  <a:schemeClr val="dk1"/>
                </a:solidFill>
                <a:effectLst/>
                <a:uFillTx/>
                <a:latin typeface="Calibri"/>
              </a:rPr>
              <a:t>A</a:t>
            </a:r>
            <a:r>
              <a:rPr b="1" lang="nl-NL" sz="2400" strike="noStrike" u="none">
                <a:solidFill>
                  <a:schemeClr val="dk1"/>
                </a:solidFill>
                <a:effectLst/>
                <a:uFillTx/>
                <a:latin typeface="Calibri"/>
              </a:rPr>
              <a:t>tmospheric</a:t>
            </a:r>
            <a:r>
              <a:rPr b="1" lang="nl-NL" sz="2400" spc="-20" strike="noStrike" u="none">
                <a:solidFill>
                  <a:schemeClr val="dk1"/>
                </a:solidFill>
                <a:effectLst/>
                <a:uFillTx/>
                <a:latin typeface="Calibri"/>
              </a:rPr>
              <a:t> </a:t>
            </a:r>
            <a:r>
              <a:rPr b="1" lang="nl-NL" sz="2400" spc="-11" strike="noStrike" u="none">
                <a:solidFill>
                  <a:schemeClr val="dk1"/>
                </a:solidFill>
                <a:effectLst/>
                <a:uFillTx/>
                <a:latin typeface="Calibri"/>
              </a:rPr>
              <a:t>t</a:t>
            </a:r>
            <a:r>
              <a:rPr b="1" lang="nl-NL" sz="2400" spc="-54" strike="noStrike" u="none">
                <a:solidFill>
                  <a:schemeClr val="dk1"/>
                </a:solidFill>
                <a:effectLst/>
                <a:uFillTx/>
                <a:latin typeface="Calibri"/>
              </a:rPr>
              <a:t>r</a:t>
            </a:r>
            <a:r>
              <a:rPr b="1" lang="nl-NL" sz="2400" strike="noStrike" u="none">
                <a:solidFill>
                  <a:schemeClr val="dk1"/>
                </a:solidFill>
                <a:effectLst/>
                <a:uFillTx/>
                <a:latin typeface="Calibri"/>
              </a:rPr>
              <a:t>ansport</a:t>
            </a:r>
            <a:endParaRPr b="0" lang="nl-NL" sz="2400" strike="noStrike" u="none">
              <a:solidFill>
                <a:srgbClr val="000000"/>
              </a:solidFill>
              <a:effectLst/>
              <a:uFillTx/>
              <a:latin typeface="Arial"/>
            </a:endParaRPr>
          </a:p>
          <a:p>
            <a:pPr marL="373320" indent="-360720" algn="ctr">
              <a:lnSpc>
                <a:spcPct val="120000"/>
              </a:lnSpc>
              <a:spcBef>
                <a:spcPts val="1199"/>
              </a:spcBef>
              <a:buClr>
                <a:srgbClr val="003c64"/>
              </a:buClr>
              <a:buFont typeface="Wingdings" charset="2"/>
              <a:buChar char=""/>
              <a:tabLst>
                <a:tab algn="l" pos="355680"/>
              </a:tabLst>
            </a:pPr>
            <a:r>
              <a:rPr b="1" lang="nl-NL" sz="2400" spc="-6" strike="noStrike" u="none">
                <a:solidFill>
                  <a:schemeClr val="dk1"/>
                </a:solidFill>
                <a:effectLst/>
                <a:uFillTx/>
                <a:latin typeface="Calibri"/>
              </a:rPr>
              <a:t>Fi</a:t>
            </a:r>
            <a:r>
              <a:rPr b="1" lang="nl-NL" sz="2400" spc="-26" strike="noStrike" u="none">
                <a:solidFill>
                  <a:schemeClr val="dk1"/>
                </a:solidFill>
                <a:effectLst/>
                <a:uFillTx/>
                <a:latin typeface="Calibri"/>
              </a:rPr>
              <a:t>v</a:t>
            </a:r>
            <a:r>
              <a:rPr b="1" lang="nl-NL" sz="2400" spc="-14" strike="noStrike" u="none">
                <a:solidFill>
                  <a:schemeClr val="dk1"/>
                </a:solidFill>
                <a:effectLst/>
                <a:uFillTx/>
                <a:latin typeface="Calibri"/>
              </a:rPr>
              <a:t>e</a:t>
            </a:r>
            <a:r>
              <a:rPr b="1" lang="nl-NL" sz="2400" strike="noStrike" u="none">
                <a:solidFill>
                  <a:schemeClr val="dk1"/>
                </a:solidFill>
                <a:effectLst/>
                <a:uFillTx/>
                <a:latin typeface="Calibri"/>
              </a:rPr>
              <a:t> </a:t>
            </a:r>
            <a:r>
              <a:rPr b="1" lang="nl-NL" sz="2400" spc="-6" strike="noStrike" u="none">
                <a:solidFill>
                  <a:schemeClr val="dk1"/>
                </a:solidFill>
                <a:effectLst/>
                <a:uFillTx/>
                <a:latin typeface="Calibri"/>
              </a:rPr>
              <a:t>pollu</a:t>
            </a:r>
            <a:r>
              <a:rPr b="1" lang="nl-NL" sz="2400" spc="-26" strike="noStrike" u="none">
                <a:solidFill>
                  <a:schemeClr val="dk1"/>
                </a:solidFill>
                <a:effectLst/>
                <a:uFillTx/>
                <a:latin typeface="Calibri"/>
              </a:rPr>
              <a:t>t</a:t>
            </a:r>
            <a:r>
              <a:rPr b="1" lang="nl-NL" sz="2400" strike="noStrike" u="none">
                <a:solidFill>
                  <a:schemeClr val="dk1"/>
                </a:solidFill>
                <a:effectLst/>
                <a:uFillTx/>
                <a:latin typeface="Calibri"/>
              </a:rPr>
              <a:t>a</a:t>
            </a:r>
            <a:r>
              <a:rPr b="1" lang="nl-NL" sz="2400" spc="-26" strike="noStrike" u="none">
                <a:solidFill>
                  <a:schemeClr val="dk1"/>
                </a:solidFill>
                <a:effectLst/>
                <a:uFillTx/>
                <a:latin typeface="Calibri"/>
              </a:rPr>
              <a:t>n</a:t>
            </a:r>
            <a:r>
              <a:rPr b="1" lang="nl-NL" sz="2400" strike="noStrike" u="none">
                <a:solidFill>
                  <a:schemeClr val="dk1"/>
                </a:solidFill>
                <a:effectLst/>
                <a:uFillTx/>
                <a:latin typeface="Calibri"/>
              </a:rPr>
              <a:t>ts</a:t>
            </a:r>
            <a:r>
              <a:rPr b="1" lang="nl-NL" sz="2400" spc="-14" strike="noStrike" u="none">
                <a:solidFill>
                  <a:schemeClr val="dk1"/>
                </a:solidFill>
                <a:effectLst/>
                <a:uFillTx/>
                <a:latin typeface="Calibri"/>
              </a:rPr>
              <a:t> </a:t>
            </a:r>
            <a:r>
              <a:rPr b="1" lang="nl-NL" sz="2400" spc="-6" strike="noStrike" u="none">
                <a:solidFill>
                  <a:schemeClr val="dk1"/>
                </a:solidFill>
                <a:effectLst/>
                <a:uFillTx/>
                <a:latin typeface="Calibri"/>
              </a:rPr>
              <a:t>o</a:t>
            </a:r>
            <a:r>
              <a:rPr b="1" lang="nl-NL" sz="2400" strike="noStrike" u="none">
                <a:solidFill>
                  <a:schemeClr val="dk1"/>
                </a:solidFill>
                <a:effectLst/>
                <a:uFillTx/>
                <a:latin typeface="Calibri"/>
              </a:rPr>
              <a:t>f i</a:t>
            </a:r>
            <a:r>
              <a:rPr b="1" lang="nl-NL" sz="2400" spc="-26" strike="noStrike" u="none">
                <a:solidFill>
                  <a:schemeClr val="dk1"/>
                </a:solidFill>
                <a:effectLst/>
                <a:uFillTx/>
                <a:latin typeface="Calibri"/>
              </a:rPr>
              <a:t>n</a:t>
            </a:r>
            <a:r>
              <a:rPr b="1" lang="nl-NL" sz="2400" spc="-34" strike="noStrike" u="none">
                <a:solidFill>
                  <a:schemeClr val="dk1"/>
                </a:solidFill>
                <a:effectLst/>
                <a:uFillTx/>
                <a:latin typeface="Calibri"/>
              </a:rPr>
              <a:t>t</a:t>
            </a:r>
            <a:r>
              <a:rPr b="1" lang="nl-NL" sz="2400" spc="-14" strike="noStrike" u="none">
                <a:solidFill>
                  <a:schemeClr val="dk1"/>
                </a:solidFill>
                <a:effectLst/>
                <a:uFillTx/>
                <a:latin typeface="Calibri"/>
              </a:rPr>
              <a:t>e</a:t>
            </a:r>
            <a:r>
              <a:rPr b="1" lang="nl-NL" sz="2400" spc="-40" strike="noStrike" u="none">
                <a:solidFill>
                  <a:schemeClr val="dk1"/>
                </a:solidFill>
                <a:effectLst/>
                <a:uFillTx/>
                <a:latin typeface="Calibri"/>
              </a:rPr>
              <a:t>r</a:t>
            </a:r>
            <a:r>
              <a:rPr b="1" lang="nl-NL" sz="2400" spc="-14" strike="noStrike" u="none">
                <a:solidFill>
                  <a:schemeClr val="dk1"/>
                </a:solidFill>
                <a:effectLst/>
                <a:uFillTx/>
                <a:latin typeface="Calibri"/>
              </a:rPr>
              <a:t>e</a:t>
            </a:r>
            <a:r>
              <a:rPr b="1" lang="nl-NL" sz="2400" spc="-34" strike="noStrike" u="none">
                <a:solidFill>
                  <a:schemeClr val="dk1"/>
                </a:solidFill>
                <a:effectLst/>
                <a:uFillTx/>
                <a:latin typeface="Calibri"/>
              </a:rPr>
              <a:t>s</a:t>
            </a:r>
            <a:r>
              <a:rPr b="1" lang="nl-NL" sz="2400" spc="-11" strike="noStrike" u="none">
                <a:solidFill>
                  <a:schemeClr val="dk1"/>
                </a:solidFill>
                <a:effectLst/>
                <a:uFillTx/>
                <a:latin typeface="Calibri"/>
              </a:rPr>
              <a:t>t: </a:t>
            </a:r>
            <a:r>
              <a:rPr b="1" lang="nl-NL" sz="2400" strike="noStrike" u="none">
                <a:solidFill>
                  <a:schemeClr val="dk1"/>
                </a:solidFill>
                <a:effectLst/>
                <a:uFillTx/>
                <a:latin typeface="Calibri"/>
              </a:rPr>
              <a:t>(</a:t>
            </a:r>
            <a:r>
              <a:rPr b="1" lang="nl-NL" sz="2400" spc="-20" strike="noStrike" u="none">
                <a:solidFill>
                  <a:schemeClr val="dk1"/>
                </a:solidFill>
                <a:effectLst/>
                <a:uFillTx/>
                <a:latin typeface="Calibri"/>
              </a:rPr>
              <a:t>P</a:t>
            </a:r>
            <a:r>
              <a:rPr b="1" lang="nl-NL" sz="2400" spc="-26" strike="noStrike" u="none">
                <a:solidFill>
                  <a:schemeClr val="dk1"/>
                </a:solidFill>
                <a:effectLst/>
                <a:uFillTx/>
                <a:latin typeface="Calibri"/>
              </a:rPr>
              <a:t>M</a:t>
            </a:r>
            <a:r>
              <a:rPr b="1" lang="nl-NL" sz="2400" spc="-23" strike="noStrike" u="none" baseline="-20000">
                <a:solidFill>
                  <a:schemeClr val="dk1"/>
                </a:solidFill>
                <a:effectLst/>
                <a:uFillTx/>
                <a:latin typeface="Calibri"/>
              </a:rPr>
              <a:t>2</a:t>
            </a:r>
            <a:r>
              <a:rPr b="1" lang="nl-NL" sz="2400" spc="-6" strike="noStrike" u="none" baseline="-20000">
                <a:solidFill>
                  <a:schemeClr val="dk1"/>
                </a:solidFill>
                <a:effectLst/>
                <a:uFillTx/>
                <a:latin typeface="Calibri"/>
              </a:rPr>
              <a:t>.</a:t>
            </a:r>
            <a:r>
              <a:rPr b="1" lang="nl-NL" sz="2400" spc="-23" strike="noStrike" u="none" baseline="-20000">
                <a:solidFill>
                  <a:schemeClr val="dk1"/>
                </a:solidFill>
                <a:effectLst/>
                <a:uFillTx/>
                <a:latin typeface="Calibri"/>
              </a:rPr>
              <a:t>5</a:t>
            </a:r>
            <a:r>
              <a:rPr b="1" lang="nl-NL" sz="2400" spc="-11" strike="noStrike" u="none">
                <a:solidFill>
                  <a:schemeClr val="dk1"/>
                </a:solidFill>
                <a:effectLst/>
                <a:uFillTx/>
                <a:latin typeface="Calibri"/>
              </a:rPr>
              <a:t>,</a:t>
            </a:r>
            <a:r>
              <a:rPr b="1" lang="nl-NL" sz="2400" strike="noStrike" u="none">
                <a:solidFill>
                  <a:schemeClr val="dk1"/>
                </a:solidFill>
                <a:effectLst/>
                <a:uFillTx/>
                <a:latin typeface="Calibri"/>
              </a:rPr>
              <a:t> </a:t>
            </a:r>
            <a:r>
              <a:rPr b="1" lang="nl-NL" sz="2400" spc="-6" strike="noStrike" u="none">
                <a:solidFill>
                  <a:schemeClr val="dk1"/>
                </a:solidFill>
                <a:effectLst/>
                <a:uFillTx/>
                <a:latin typeface="Calibri"/>
              </a:rPr>
              <a:t>SO</a:t>
            </a:r>
            <a:r>
              <a:rPr b="1" lang="nl-NL" sz="2400" spc="-23" strike="noStrike" u="none" baseline="-20000">
                <a:solidFill>
                  <a:schemeClr val="dk1"/>
                </a:solidFill>
                <a:effectLst/>
                <a:uFillTx/>
                <a:latin typeface="Calibri"/>
              </a:rPr>
              <a:t>2</a:t>
            </a:r>
            <a:r>
              <a:rPr b="1" lang="nl-NL" sz="2400" spc="-11" strike="noStrike" u="none">
                <a:solidFill>
                  <a:schemeClr val="dk1"/>
                </a:solidFill>
                <a:effectLst/>
                <a:uFillTx/>
                <a:latin typeface="Calibri"/>
              </a:rPr>
              <a:t>,</a:t>
            </a:r>
            <a:r>
              <a:rPr b="1" lang="nl-NL" sz="2400" strike="noStrike" u="none">
                <a:solidFill>
                  <a:schemeClr val="dk1"/>
                </a:solidFill>
                <a:effectLst/>
                <a:uFillTx/>
                <a:latin typeface="Calibri"/>
              </a:rPr>
              <a:t> </a:t>
            </a:r>
            <a:r>
              <a:rPr b="1" lang="nl-NL" sz="2400" spc="-20" strike="noStrike" u="none">
                <a:solidFill>
                  <a:schemeClr val="dk1"/>
                </a:solidFill>
                <a:effectLst/>
                <a:uFillTx/>
                <a:latin typeface="Calibri"/>
              </a:rPr>
              <a:t>NH</a:t>
            </a:r>
            <a:r>
              <a:rPr b="1" lang="nl-NL" sz="2400" spc="-23" strike="noStrike" u="none" baseline="-20000">
                <a:solidFill>
                  <a:schemeClr val="dk1"/>
                </a:solidFill>
                <a:effectLst/>
                <a:uFillTx/>
                <a:latin typeface="Calibri"/>
              </a:rPr>
              <a:t>3</a:t>
            </a:r>
            <a:r>
              <a:rPr b="1" lang="nl-NL" sz="2400" spc="-11" strike="noStrike" u="none">
                <a:solidFill>
                  <a:schemeClr val="dk1"/>
                </a:solidFill>
                <a:effectLst/>
                <a:uFillTx/>
                <a:latin typeface="Calibri"/>
              </a:rPr>
              <a:t>,</a:t>
            </a:r>
            <a:r>
              <a:rPr b="1" lang="nl-NL" sz="2400" spc="6" strike="noStrike" u="none">
                <a:solidFill>
                  <a:schemeClr val="dk1"/>
                </a:solidFill>
                <a:effectLst/>
                <a:uFillTx/>
                <a:latin typeface="Calibri"/>
              </a:rPr>
              <a:t> </a:t>
            </a:r>
            <a:r>
              <a:rPr b="1" lang="nl-NL" sz="2400" spc="-20" strike="noStrike" u="none">
                <a:solidFill>
                  <a:schemeClr val="dk1"/>
                </a:solidFill>
                <a:effectLst/>
                <a:uFillTx/>
                <a:latin typeface="Calibri"/>
              </a:rPr>
              <a:t>N</a:t>
            </a:r>
            <a:r>
              <a:rPr b="1" lang="nl-NL" sz="2400" spc="-26" strike="noStrike" u="none">
                <a:solidFill>
                  <a:schemeClr val="dk1"/>
                </a:solidFill>
                <a:effectLst/>
                <a:uFillTx/>
                <a:latin typeface="Calibri"/>
              </a:rPr>
              <a:t>O</a:t>
            </a:r>
            <a:r>
              <a:rPr b="1" lang="nl-NL" sz="2400" spc="-23" strike="noStrike" u="none" baseline="-20000">
                <a:solidFill>
                  <a:schemeClr val="dk1"/>
                </a:solidFill>
                <a:effectLst/>
                <a:uFillTx/>
                <a:latin typeface="Calibri"/>
              </a:rPr>
              <a:t>2</a:t>
            </a:r>
            <a:r>
              <a:rPr b="1" lang="nl-NL" sz="2400" spc="-11" strike="noStrike" u="none">
                <a:solidFill>
                  <a:schemeClr val="dk1"/>
                </a:solidFill>
                <a:effectLst/>
                <a:uFillTx/>
                <a:latin typeface="Calibri"/>
              </a:rPr>
              <a:t>,</a:t>
            </a:r>
            <a:r>
              <a:rPr b="1" lang="nl-NL" sz="2400" spc="6" strike="noStrike" u="none">
                <a:solidFill>
                  <a:schemeClr val="dk1"/>
                </a:solidFill>
                <a:effectLst/>
                <a:uFillTx/>
                <a:latin typeface="Calibri"/>
              </a:rPr>
              <a:t> </a:t>
            </a:r>
            <a:r>
              <a:rPr b="1" lang="nl-NL" sz="2400" spc="-6" strike="noStrike" u="none">
                <a:solidFill>
                  <a:schemeClr val="dk1"/>
                </a:solidFill>
                <a:effectLst/>
                <a:uFillTx/>
                <a:latin typeface="Calibri"/>
              </a:rPr>
              <a:t>O</a:t>
            </a:r>
            <a:r>
              <a:rPr b="1" lang="nl-NL" sz="2400" spc="-23" strike="noStrike" u="none" baseline="-20000">
                <a:solidFill>
                  <a:schemeClr val="dk1"/>
                </a:solidFill>
                <a:effectLst/>
                <a:uFillTx/>
                <a:latin typeface="Calibri"/>
              </a:rPr>
              <a:t>3</a:t>
            </a:r>
            <a:r>
              <a:rPr b="1" lang="nl-NL" sz="2400" strike="noStrike" u="none">
                <a:solidFill>
                  <a:schemeClr val="dk1"/>
                </a:solidFill>
                <a:effectLst/>
                <a:uFillTx/>
                <a:latin typeface="Calibri"/>
              </a:rPr>
              <a:t>)</a:t>
            </a:r>
            <a:endParaRPr b="0" lang="nl-NL" sz="2400" strike="noStrike" u="none">
              <a:solidFill>
                <a:srgbClr val="000000"/>
              </a:solidFill>
              <a:effectLst/>
              <a:uFillTx/>
              <a:latin typeface="Arial"/>
            </a:endParaRPr>
          </a:p>
        </p:txBody>
      </p:sp>
      <p:sp>
        <p:nvSpPr>
          <p:cNvPr id="213" name="object 3"/>
          <p:cNvSpPr/>
          <p:nvPr/>
        </p:nvSpPr>
        <p:spPr>
          <a:xfrm>
            <a:off x="6550560" y="801720"/>
            <a:ext cx="4117680" cy="4621320"/>
          </a:xfrm>
          <a:prstGeom prst="rect">
            <a:avLst/>
          </a:prstGeom>
          <a:noFill/>
          <a:ln w="0">
            <a:noFill/>
          </a:ln>
        </p:spPr>
        <p:style>
          <a:lnRef idx="0"/>
          <a:fillRef idx="0"/>
          <a:effectRef idx="0"/>
          <a:fontRef idx="minor"/>
        </p:style>
        <p:txBody>
          <a:bodyPr lIns="0" rIns="0" tIns="0" bIns="0" anchor="t">
            <a:spAutoFit/>
          </a:bodyPr>
          <a:p>
            <a:pPr algn="r">
              <a:lnSpc>
                <a:spcPct val="100000"/>
              </a:lnSpc>
              <a:spcBef>
                <a:spcPts val="901"/>
              </a:spcBef>
            </a:pPr>
            <a:r>
              <a:rPr b="1" lang="nl-NL" sz="1800" spc="-14" strike="noStrike" u="none">
                <a:solidFill>
                  <a:schemeClr val="dk1"/>
                </a:solidFill>
                <a:effectLst/>
                <a:uFillTx/>
                <a:latin typeface="Calibri"/>
              </a:rPr>
              <a:t>UK</a:t>
            </a:r>
            <a:r>
              <a:rPr b="1" lang="nl-NL" sz="1800" spc="11" strike="noStrike" u="none">
                <a:solidFill>
                  <a:schemeClr val="dk1"/>
                </a:solidFill>
                <a:effectLst/>
                <a:uFillTx/>
                <a:latin typeface="Calibri"/>
              </a:rPr>
              <a:t> </a:t>
            </a:r>
            <a:r>
              <a:rPr b="1" lang="nl-NL" sz="1800" spc="-11" strike="noStrike" u="none">
                <a:solidFill>
                  <a:schemeClr val="dk1"/>
                </a:solidFill>
                <a:effectLst/>
                <a:uFillTx/>
                <a:latin typeface="Calibri"/>
              </a:rPr>
              <a:t>NAEI</a:t>
            </a:r>
            <a:endParaRPr b="0" lang="nl-NL" sz="1800" strike="noStrike" u="none">
              <a:solidFill>
                <a:srgbClr val="000000"/>
              </a:solidFill>
              <a:effectLst/>
              <a:uFillTx/>
              <a:latin typeface="Arial"/>
            </a:endParaRPr>
          </a:p>
          <a:p>
            <a:pPr algn="ctr">
              <a:lnSpc>
                <a:spcPct val="100000"/>
              </a:lnSpc>
              <a:spcBef>
                <a:spcPts val="901"/>
              </a:spcBef>
            </a:pPr>
            <a:endParaRPr b="0" lang="nl-NL" sz="1800" strike="noStrike" u="none">
              <a:solidFill>
                <a:srgbClr val="000000"/>
              </a:solidFill>
              <a:effectLst/>
              <a:uFillTx/>
              <a:latin typeface="Arial"/>
            </a:endParaRPr>
          </a:p>
          <a:p>
            <a:pPr algn="ctr">
              <a:lnSpc>
                <a:spcPct val="100000"/>
              </a:lnSpc>
              <a:spcBef>
                <a:spcPts val="901"/>
              </a:spcBef>
            </a:pPr>
            <a:endParaRPr b="0" lang="nl-NL" sz="1800" strike="noStrike" u="none">
              <a:solidFill>
                <a:srgbClr val="000000"/>
              </a:solidFill>
              <a:effectLst/>
              <a:uFillTx/>
              <a:latin typeface="Arial"/>
            </a:endParaRPr>
          </a:p>
          <a:p>
            <a:pPr algn="ctr">
              <a:lnSpc>
                <a:spcPct val="100000"/>
              </a:lnSpc>
              <a:spcBef>
                <a:spcPts val="901"/>
              </a:spcBef>
            </a:pPr>
            <a:endParaRPr b="0" lang="nl-NL" sz="1800" strike="noStrike" u="none">
              <a:solidFill>
                <a:srgbClr val="000000"/>
              </a:solidFill>
              <a:effectLst/>
              <a:uFillTx/>
              <a:latin typeface="Arial"/>
            </a:endParaRPr>
          </a:p>
          <a:p>
            <a:pPr algn="ctr">
              <a:lnSpc>
                <a:spcPct val="100000"/>
              </a:lnSpc>
              <a:spcBef>
                <a:spcPts val="51"/>
              </a:spcBef>
            </a:pPr>
            <a:endParaRPr b="0" lang="nl-NL" sz="1500" strike="noStrike" u="none">
              <a:solidFill>
                <a:srgbClr val="000000"/>
              </a:solidFill>
              <a:effectLst/>
              <a:uFillTx/>
              <a:latin typeface="Arial"/>
            </a:endParaRPr>
          </a:p>
          <a:p>
            <a:pPr algn="ctr">
              <a:lnSpc>
                <a:spcPct val="100000"/>
              </a:lnSpc>
              <a:spcBef>
                <a:spcPts val="1199"/>
              </a:spcBef>
              <a:tabLst>
                <a:tab algn="l" pos="0"/>
              </a:tabLst>
            </a:pPr>
            <a:r>
              <a:rPr b="1" lang="nl-NL" sz="2400" strike="noStrike" u="none">
                <a:solidFill>
                  <a:schemeClr val="dk1"/>
                </a:solidFill>
                <a:effectLst/>
                <a:uFillTx/>
                <a:latin typeface="Calibri"/>
              </a:rPr>
              <a:t>on</a:t>
            </a:r>
            <a:endParaRPr b="0" lang="nl-NL" sz="2400" strike="noStrike" u="none">
              <a:solidFill>
                <a:srgbClr val="000000"/>
              </a:solidFill>
              <a:effectLst/>
              <a:uFillTx/>
              <a:latin typeface="Arial"/>
            </a:endParaRPr>
          </a:p>
          <a:p>
            <a:pPr algn="ctr">
              <a:lnSpc>
                <a:spcPct val="100000"/>
              </a:lnSpc>
              <a:spcBef>
                <a:spcPts val="1199"/>
              </a:spcBef>
              <a:tabLst>
                <a:tab algn="l" pos="0"/>
              </a:tabLst>
            </a:pPr>
            <a:endParaRPr b="0" lang="nl-NL" sz="2400" strike="noStrike" u="none">
              <a:solidFill>
                <a:srgbClr val="000000"/>
              </a:solidFill>
              <a:effectLst/>
              <a:uFillTx/>
              <a:latin typeface="Arial"/>
            </a:endParaRPr>
          </a:p>
          <a:p>
            <a:pPr algn="ctr">
              <a:lnSpc>
                <a:spcPct val="100000"/>
              </a:lnSpc>
              <a:spcBef>
                <a:spcPts val="1199"/>
              </a:spcBef>
              <a:tabLst>
                <a:tab algn="l" pos="0"/>
              </a:tabLst>
            </a:pPr>
            <a:endParaRPr b="0" lang="nl-NL" sz="2400" strike="noStrike" u="none">
              <a:solidFill>
                <a:srgbClr val="000000"/>
              </a:solidFill>
              <a:effectLst/>
              <a:uFillTx/>
              <a:latin typeface="Arial"/>
            </a:endParaRPr>
          </a:p>
          <a:p>
            <a:pPr algn="ctr">
              <a:lnSpc>
                <a:spcPct val="100000"/>
              </a:lnSpc>
              <a:spcBef>
                <a:spcPts val="1199"/>
              </a:spcBef>
              <a:tabLst>
                <a:tab algn="l" pos="0"/>
              </a:tabLst>
            </a:pPr>
            <a:endParaRPr b="0" lang="nl-NL" sz="2400" strike="noStrike" u="none">
              <a:solidFill>
                <a:srgbClr val="000000"/>
              </a:solidFill>
              <a:effectLst/>
              <a:uFillTx/>
              <a:latin typeface="Arial"/>
            </a:endParaRPr>
          </a:p>
          <a:p>
            <a:pPr algn="ctr">
              <a:lnSpc>
                <a:spcPct val="100000"/>
              </a:lnSpc>
              <a:spcBef>
                <a:spcPts val="2089"/>
              </a:spcBef>
              <a:tabLst>
                <a:tab algn="l" pos="0"/>
              </a:tabLst>
            </a:pPr>
            <a:r>
              <a:rPr b="1" lang="nl-NL" sz="2400" strike="noStrike" u="none">
                <a:solidFill>
                  <a:schemeClr val="dk1"/>
                </a:solidFill>
                <a:effectLst/>
                <a:uFillTx/>
                <a:latin typeface="Calibri"/>
              </a:rPr>
              <a:t>ns</a:t>
            </a:r>
            <a:endParaRPr b="0" lang="nl-NL" sz="2400" strike="noStrike" u="none">
              <a:solidFill>
                <a:srgbClr val="000000"/>
              </a:solidFill>
              <a:effectLst/>
              <a:uFillTx/>
              <a:latin typeface="Arial"/>
            </a:endParaRPr>
          </a:p>
        </p:txBody>
      </p:sp>
      <p:sp>
        <p:nvSpPr>
          <p:cNvPr id="214" name="PlaceHolder 1"/>
          <p:cNvSpPr>
            <a:spLocks noGrp="1"/>
          </p:cNvSpPr>
          <p:nvPr>
            <p:ph type="title"/>
          </p:nvPr>
        </p:nvSpPr>
        <p:spPr>
          <a:xfrm>
            <a:off x="2478600" y="457200"/>
            <a:ext cx="10077120" cy="506880"/>
          </a:xfrm>
          <a:prstGeom prst="rect">
            <a:avLst/>
          </a:prstGeom>
          <a:noFill/>
          <a:ln w="0">
            <a:noFill/>
          </a:ln>
        </p:spPr>
        <p:txBody>
          <a:bodyPr numCol="1" spcCol="0" lIns="0" rIns="0" tIns="75240" bIns="0" anchor="t">
            <a:spAutoFit/>
          </a:bodyPr>
          <a:p>
            <a:pPr marL="3240" indent="0" defTabSz="642960">
              <a:lnSpc>
                <a:spcPct val="100000"/>
              </a:lnSpc>
              <a:buNone/>
            </a:pPr>
            <a:r>
              <a:rPr b="1" lang="nl-NL" sz="2800" spc="-20" strike="noStrike" u="none">
                <a:solidFill>
                  <a:schemeClr val="lt1"/>
                </a:solidFill>
                <a:effectLst/>
                <a:uFillTx/>
                <a:latin typeface="Arial"/>
              </a:rPr>
              <a:t>Atmospheric</a:t>
            </a:r>
            <a:r>
              <a:rPr b="1" lang="nl-NL" sz="2800" spc="40" strike="noStrike" u="none">
                <a:solidFill>
                  <a:schemeClr val="lt1"/>
                </a:solidFill>
                <a:effectLst/>
                <a:uFillTx/>
                <a:latin typeface="Arial"/>
              </a:rPr>
              <a:t> </a:t>
            </a:r>
            <a:r>
              <a:rPr b="1" lang="nl-NL" sz="2800" spc="-20" strike="noStrike" u="none">
                <a:solidFill>
                  <a:schemeClr val="lt1"/>
                </a:solidFill>
                <a:effectLst/>
                <a:uFillTx/>
                <a:latin typeface="Arial"/>
              </a:rPr>
              <a:t>chemi</a:t>
            </a:r>
            <a:r>
              <a:rPr b="1" lang="nl-NL" sz="2800" spc="-11" strike="noStrike" u="none">
                <a:solidFill>
                  <a:schemeClr val="lt1"/>
                </a:solidFill>
                <a:effectLst/>
                <a:uFillTx/>
                <a:latin typeface="Arial"/>
              </a:rPr>
              <a:t>str</a:t>
            </a:r>
            <a:r>
              <a:rPr b="1" lang="nl-NL" sz="2800" spc="-20" strike="noStrike" u="none">
                <a:solidFill>
                  <a:schemeClr val="lt1"/>
                </a:solidFill>
                <a:effectLst/>
                <a:uFillTx/>
                <a:latin typeface="Arial"/>
              </a:rPr>
              <a:t>y</a:t>
            </a:r>
            <a:r>
              <a:rPr b="1" lang="nl-NL" sz="2800" strike="noStrike" u="none">
                <a:solidFill>
                  <a:schemeClr val="lt1"/>
                </a:solidFill>
                <a:effectLst/>
                <a:uFillTx/>
                <a:latin typeface="Arial"/>
              </a:rPr>
              <a:t> </a:t>
            </a:r>
            <a:r>
              <a:rPr b="1" lang="nl-NL" sz="2800" spc="-26" strike="noStrike" u="none">
                <a:solidFill>
                  <a:schemeClr val="lt1"/>
                </a:solidFill>
                <a:effectLst/>
                <a:uFillTx/>
                <a:latin typeface="Arial"/>
              </a:rPr>
              <a:t>mo</a:t>
            </a:r>
            <a:r>
              <a:rPr b="1" lang="nl-NL" sz="2800" spc="-34" strike="noStrike" u="none">
                <a:solidFill>
                  <a:schemeClr val="lt1"/>
                </a:solidFill>
                <a:effectLst/>
                <a:uFillTx/>
                <a:latin typeface="Arial"/>
              </a:rPr>
              <a:t>d</a:t>
            </a:r>
            <a:r>
              <a:rPr b="1" lang="nl-NL" sz="2800" spc="-14" strike="noStrike" u="none">
                <a:solidFill>
                  <a:schemeClr val="lt1"/>
                </a:solidFill>
                <a:effectLst/>
                <a:uFillTx/>
                <a:latin typeface="Arial"/>
              </a:rPr>
              <a:t>el</a:t>
            </a:r>
            <a:r>
              <a:rPr b="1" lang="nl-NL" sz="2800" spc="-6" strike="noStrike" u="none">
                <a:solidFill>
                  <a:schemeClr val="lt1"/>
                </a:solidFill>
                <a:effectLst/>
                <a:uFillTx/>
                <a:latin typeface="Arial"/>
              </a:rPr>
              <a:t>l</a:t>
            </a:r>
            <a:r>
              <a:rPr b="1" lang="nl-NL" sz="2800" spc="-14" strike="noStrike" u="none">
                <a:solidFill>
                  <a:schemeClr val="lt1"/>
                </a:solidFill>
                <a:effectLst/>
                <a:uFillTx/>
                <a:latin typeface="Arial"/>
              </a:rPr>
              <a:t>ing</a:t>
            </a:r>
            <a:endParaRPr b="0" lang="nl-NL" sz="2800" strike="noStrike" u="none">
              <a:solidFill>
                <a:schemeClr val="dk1"/>
              </a:solidFill>
              <a:effectLst/>
              <a:uFillTx/>
              <a:latin typeface="Arial"/>
            </a:endParaRPr>
          </a:p>
        </p:txBody>
      </p:sp>
      <p:sp>
        <p:nvSpPr>
          <p:cNvPr id="215" name="object 5"/>
          <p:cNvSpPr/>
          <p:nvPr/>
        </p:nvSpPr>
        <p:spPr>
          <a:xfrm>
            <a:off x="10388880" y="245880"/>
            <a:ext cx="154440" cy="3074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1001"/>
              </a:spcBef>
            </a:pPr>
            <a:r>
              <a:rPr b="1" lang="nl-NL" sz="2000" strike="noStrike" u="none">
                <a:solidFill>
                  <a:srgbClr val="ffffff"/>
                </a:solidFill>
                <a:effectLst/>
                <a:uFillTx/>
                <a:latin typeface="Calibri"/>
              </a:rPr>
              <a:t>5</a:t>
            </a:r>
            <a:endParaRPr b="0" lang="nl-NL" sz="2000" strike="noStrike" u="none">
              <a:solidFill>
                <a:srgbClr val="000000"/>
              </a:solidFill>
              <a:effectLst/>
              <a:uFillTx/>
              <a:latin typeface="Arial"/>
            </a:endParaRPr>
          </a:p>
        </p:txBody>
      </p:sp>
      <p:sp>
        <p:nvSpPr>
          <p:cNvPr id="216" name="object 6"/>
          <p:cNvSpPr/>
          <p:nvPr/>
        </p:nvSpPr>
        <p:spPr>
          <a:xfrm>
            <a:off x="7607880" y="765000"/>
            <a:ext cx="2922840" cy="5258880"/>
          </a:xfrm>
          <a:prstGeom prst="rect">
            <a:avLst/>
          </a:prstGeom>
          <a:blipFill rotWithShape="0">
            <a:blip r:embed="rId1"/>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17" name="object 7"/>
          <p:cNvSpPr/>
          <p:nvPr/>
        </p:nvSpPr>
        <p:spPr>
          <a:xfrm>
            <a:off x="6722280" y="801720"/>
            <a:ext cx="3945240" cy="5288040"/>
          </a:xfrm>
          <a:prstGeom prst="rect">
            <a:avLst/>
          </a:prstGeom>
          <a:blipFill rotWithShape="0">
            <a:blip r:embed="rId2"/>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18" name="object 8"/>
          <p:cNvSpPr/>
          <p:nvPr/>
        </p:nvSpPr>
        <p:spPr>
          <a:xfrm>
            <a:off x="7131600" y="819360"/>
            <a:ext cx="2822040" cy="27648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901"/>
              </a:spcBef>
            </a:pPr>
            <a:r>
              <a:rPr b="1" lang="nl-NL" sz="1800" spc="-11" strike="noStrike" u="none">
                <a:solidFill>
                  <a:srgbClr val="ffffff"/>
                </a:solidFill>
                <a:effectLst/>
                <a:uFillTx/>
                <a:latin typeface="Calibri"/>
              </a:rPr>
              <a:t>2015, co</a:t>
            </a:r>
            <a:r>
              <a:rPr b="1" lang="nl-NL" sz="1800" spc="-6" strike="noStrike" u="none">
                <a:solidFill>
                  <a:srgbClr val="ffffff"/>
                </a:solidFill>
                <a:effectLst/>
                <a:uFillTx/>
                <a:latin typeface="Calibri"/>
              </a:rPr>
              <a:t>nc</a:t>
            </a:r>
            <a:r>
              <a:rPr b="1" lang="nl-NL" sz="1800" spc="6" strike="noStrike" u="none">
                <a:solidFill>
                  <a:srgbClr val="ffffff"/>
                </a:solidFill>
                <a:effectLst/>
                <a:uFillTx/>
                <a:latin typeface="Calibri"/>
              </a:rPr>
              <a:t>e</a:t>
            </a:r>
            <a:r>
              <a:rPr b="1" lang="nl-NL" sz="1800" spc="-31" strike="noStrike" u="none">
                <a:solidFill>
                  <a:srgbClr val="ffffff"/>
                </a:solidFill>
                <a:effectLst/>
                <a:uFillTx/>
                <a:latin typeface="Calibri"/>
              </a:rPr>
              <a:t>n</a:t>
            </a:r>
            <a:r>
              <a:rPr b="1" lang="nl-NL" sz="1800" strike="noStrike" u="none">
                <a:solidFill>
                  <a:srgbClr val="ffffff"/>
                </a:solidFill>
                <a:effectLst/>
                <a:uFillTx/>
                <a:latin typeface="Calibri"/>
              </a:rPr>
              <a:t>t</a:t>
            </a:r>
            <a:r>
              <a:rPr b="1" lang="nl-NL" sz="1800" spc="-54" strike="noStrike" u="none">
                <a:solidFill>
                  <a:srgbClr val="ffffff"/>
                </a:solidFill>
                <a:effectLst/>
                <a:uFillTx/>
                <a:latin typeface="Calibri"/>
              </a:rPr>
              <a:t>r</a:t>
            </a:r>
            <a:r>
              <a:rPr b="1" lang="nl-NL" sz="1800" spc="-26" strike="noStrike" u="none">
                <a:solidFill>
                  <a:srgbClr val="ffffff"/>
                </a:solidFill>
                <a:effectLst/>
                <a:uFillTx/>
                <a:latin typeface="Calibri"/>
              </a:rPr>
              <a:t>a</a:t>
            </a:r>
            <a:r>
              <a:rPr b="1" lang="nl-NL" sz="1800" spc="-11" strike="noStrike" u="none">
                <a:solidFill>
                  <a:srgbClr val="ffffff"/>
                </a:solidFill>
                <a:effectLst/>
                <a:uFillTx/>
                <a:latin typeface="Calibri"/>
              </a:rPr>
              <a:t>ti</a:t>
            </a:r>
            <a:r>
              <a:rPr b="1" lang="nl-NL" sz="1800" spc="-20" strike="noStrike" u="none">
                <a:solidFill>
                  <a:srgbClr val="ffffff"/>
                </a:solidFill>
                <a:effectLst/>
                <a:uFillTx/>
                <a:latin typeface="Calibri"/>
              </a:rPr>
              <a:t>on</a:t>
            </a:r>
            <a:r>
              <a:rPr b="1" lang="nl-NL" sz="1800" spc="-11" strike="noStrike" u="none">
                <a:solidFill>
                  <a:srgbClr val="ffffff"/>
                </a:solidFill>
                <a:effectLst/>
                <a:uFillTx/>
                <a:latin typeface="Calibri"/>
              </a:rPr>
              <a:t>s</a:t>
            </a:r>
            <a:r>
              <a:rPr b="1" lang="nl-NL" sz="1800" spc="-14" strike="noStrike" u="none">
                <a:solidFill>
                  <a:srgbClr val="ffffff"/>
                </a:solidFill>
                <a:effectLst/>
                <a:uFillTx/>
                <a:latin typeface="Calibri"/>
              </a:rPr>
              <a:t> </a:t>
            </a:r>
            <a:r>
              <a:rPr b="1" lang="nl-NL" sz="1800" strike="noStrike" u="none">
                <a:solidFill>
                  <a:srgbClr val="ffffff"/>
                </a:solidFill>
                <a:effectLst/>
                <a:uFillTx/>
                <a:latin typeface="Calibri"/>
              </a:rPr>
              <a:t>of</a:t>
            </a:r>
            <a:r>
              <a:rPr b="1" lang="nl-NL" sz="1800" spc="-26" strike="noStrike" u="none">
                <a:solidFill>
                  <a:srgbClr val="ffffff"/>
                </a:solidFill>
                <a:effectLst/>
                <a:uFillTx/>
                <a:latin typeface="Calibri"/>
              </a:rPr>
              <a:t> </a:t>
            </a:r>
            <a:r>
              <a:rPr b="1" lang="nl-NL" sz="1800" spc="-6" strike="noStrike" u="none">
                <a:solidFill>
                  <a:srgbClr val="ffffff"/>
                </a:solidFill>
                <a:effectLst/>
                <a:uFillTx/>
                <a:latin typeface="Calibri"/>
              </a:rPr>
              <a:t>P</a:t>
            </a:r>
            <a:r>
              <a:rPr b="1" lang="nl-NL" sz="1800" spc="6" strike="noStrike" u="none">
                <a:solidFill>
                  <a:srgbClr val="ffffff"/>
                </a:solidFill>
                <a:effectLst/>
                <a:uFillTx/>
                <a:latin typeface="Calibri"/>
              </a:rPr>
              <a:t>M</a:t>
            </a:r>
            <a:r>
              <a:rPr b="1" lang="nl-NL" sz="1800" spc="-14" strike="noStrike" u="none" baseline="-20000">
                <a:solidFill>
                  <a:srgbClr val="ffffff"/>
                </a:solidFill>
                <a:effectLst/>
                <a:uFillTx/>
                <a:latin typeface="Calibri"/>
              </a:rPr>
              <a:t>2.5</a:t>
            </a:r>
            <a:endParaRPr b="0" lang="nl-NL"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object 2"/>
          <p:cNvSpPr/>
          <p:nvPr/>
        </p:nvSpPr>
        <p:spPr>
          <a:xfrm>
            <a:off x="1945800" y="1720080"/>
            <a:ext cx="1131120" cy="20736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675"/>
              </a:spcBef>
            </a:pPr>
            <a:r>
              <a:rPr b="1" lang="nl-NL" sz="1350" spc="-11" strike="noStrike" u="none">
                <a:solidFill>
                  <a:schemeClr val="dk1"/>
                </a:solidFill>
                <a:effectLst/>
                <a:uFillTx/>
                <a:latin typeface="Calibri"/>
              </a:rPr>
              <a:t>B</a:t>
            </a:r>
            <a:r>
              <a:rPr b="1" lang="nl-NL" sz="1350" strike="noStrike" u="none">
                <a:solidFill>
                  <a:schemeClr val="dk1"/>
                </a:solidFill>
                <a:effectLst/>
                <a:uFillTx/>
                <a:latin typeface="Calibri"/>
              </a:rPr>
              <a:t>ase</a:t>
            </a:r>
            <a:r>
              <a:rPr b="1" lang="nl-NL" sz="1350" spc="-6" strike="noStrike" u="none">
                <a:solidFill>
                  <a:schemeClr val="dk1"/>
                </a:solidFill>
                <a:effectLst/>
                <a:uFillTx/>
                <a:latin typeface="Calibri"/>
              </a:rPr>
              <a:t> </a:t>
            </a:r>
            <a:r>
              <a:rPr b="1" lang="nl-NL" sz="1350" strike="noStrike" u="none">
                <a:solidFill>
                  <a:schemeClr val="dk1"/>
                </a:solidFill>
                <a:effectLst/>
                <a:uFillTx/>
                <a:latin typeface="Calibri"/>
              </a:rPr>
              <a:t>m</a:t>
            </a:r>
            <a:r>
              <a:rPr b="1" lang="nl-NL" sz="1350" spc="-11" strike="noStrike" u="none">
                <a:solidFill>
                  <a:schemeClr val="dk1"/>
                </a:solidFill>
                <a:effectLst/>
                <a:uFillTx/>
                <a:latin typeface="Calibri"/>
              </a:rPr>
              <a:t>a</a:t>
            </a:r>
            <a:r>
              <a:rPr b="1" lang="nl-NL" sz="1350" spc="-6" strike="noStrike" u="none">
                <a:solidFill>
                  <a:schemeClr val="dk1"/>
                </a:solidFill>
                <a:effectLst/>
                <a:uFillTx/>
                <a:latin typeface="Calibri"/>
              </a:rPr>
              <a:t>p</a:t>
            </a:r>
            <a:r>
              <a:rPr b="1" lang="nl-NL" sz="1350" strike="noStrike" u="none">
                <a:solidFill>
                  <a:schemeClr val="dk1"/>
                </a:solidFill>
                <a:effectLst/>
                <a:uFillTx/>
                <a:latin typeface="Calibri"/>
              </a:rPr>
              <a:t>,</a:t>
            </a:r>
            <a:r>
              <a:rPr b="1" lang="nl-NL" sz="1350" spc="-14" strike="noStrike" u="none">
                <a:solidFill>
                  <a:schemeClr val="dk1"/>
                </a:solidFill>
                <a:effectLst/>
                <a:uFillTx/>
                <a:latin typeface="Calibri"/>
              </a:rPr>
              <a:t> </a:t>
            </a:r>
            <a:r>
              <a:rPr b="1" lang="nl-NL" sz="1350" strike="noStrike" u="none">
                <a:solidFill>
                  <a:schemeClr val="dk1"/>
                </a:solidFill>
                <a:effectLst/>
                <a:uFillTx/>
                <a:latin typeface="Calibri"/>
              </a:rPr>
              <a:t>2</a:t>
            </a:r>
            <a:r>
              <a:rPr b="1" lang="nl-NL" sz="1350" spc="-11" strike="noStrike" u="none">
                <a:solidFill>
                  <a:schemeClr val="dk1"/>
                </a:solidFill>
                <a:effectLst/>
                <a:uFillTx/>
                <a:latin typeface="Calibri"/>
              </a:rPr>
              <a:t>0</a:t>
            </a:r>
            <a:r>
              <a:rPr b="1" lang="nl-NL" sz="1350" strike="noStrike" u="none">
                <a:solidFill>
                  <a:schemeClr val="dk1"/>
                </a:solidFill>
                <a:effectLst/>
                <a:uFillTx/>
                <a:latin typeface="Calibri"/>
              </a:rPr>
              <a:t>15</a:t>
            </a:r>
            <a:endParaRPr b="0" lang="nl-NL" sz="1350" strike="noStrike" u="none">
              <a:solidFill>
                <a:srgbClr val="000000"/>
              </a:solidFill>
              <a:effectLst/>
              <a:uFillTx/>
              <a:latin typeface="Arial"/>
            </a:endParaRPr>
          </a:p>
        </p:txBody>
      </p:sp>
      <p:sp>
        <p:nvSpPr>
          <p:cNvPr id="220" name="object 3"/>
          <p:cNvSpPr/>
          <p:nvPr/>
        </p:nvSpPr>
        <p:spPr>
          <a:xfrm>
            <a:off x="3846240" y="1735200"/>
            <a:ext cx="1630440" cy="20736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675"/>
              </a:spcBef>
            </a:pPr>
            <a:r>
              <a:rPr b="1" lang="nl-NL" sz="1350" strike="noStrike" u="none">
                <a:solidFill>
                  <a:schemeClr val="dk1"/>
                </a:solidFill>
                <a:effectLst/>
                <a:uFillTx/>
                <a:latin typeface="Calibri"/>
              </a:rPr>
              <a:t>No</a:t>
            </a:r>
            <a:r>
              <a:rPr b="1" lang="nl-NL" sz="1350" spc="-14" strike="noStrike" u="none">
                <a:solidFill>
                  <a:schemeClr val="dk1"/>
                </a:solidFill>
                <a:effectLst/>
                <a:uFillTx/>
                <a:latin typeface="Calibri"/>
              </a:rPr>
              <a:t> v</a:t>
            </a:r>
            <a:r>
              <a:rPr b="1" lang="nl-NL" sz="1350" strike="noStrike" u="none">
                <a:solidFill>
                  <a:schemeClr val="dk1"/>
                </a:solidFill>
                <a:effectLst/>
                <a:uFillTx/>
                <a:latin typeface="Calibri"/>
              </a:rPr>
              <a:t>e</a:t>
            </a:r>
            <a:r>
              <a:rPr b="1" lang="nl-NL" sz="1350" spc="-20" strike="noStrike" u="none">
                <a:solidFill>
                  <a:schemeClr val="dk1"/>
                </a:solidFill>
                <a:effectLst/>
                <a:uFillTx/>
                <a:latin typeface="Calibri"/>
              </a:rPr>
              <a:t>g</a:t>
            </a:r>
            <a:r>
              <a:rPr b="1" lang="nl-NL" sz="1350" spc="-14" strike="noStrike" u="none">
                <a:solidFill>
                  <a:schemeClr val="dk1"/>
                </a:solidFill>
                <a:effectLst/>
                <a:uFillTx/>
                <a:latin typeface="Calibri"/>
              </a:rPr>
              <a:t>eta</a:t>
            </a:r>
            <a:r>
              <a:rPr b="1" lang="nl-NL" sz="1350" strike="noStrike" u="none">
                <a:solidFill>
                  <a:schemeClr val="dk1"/>
                </a:solidFill>
                <a:effectLst/>
                <a:uFillTx/>
                <a:latin typeface="Calibri"/>
              </a:rPr>
              <a:t>ti</a:t>
            </a:r>
            <a:r>
              <a:rPr b="1" lang="nl-NL" sz="1350" spc="6" strike="noStrike" u="none">
                <a:solidFill>
                  <a:schemeClr val="dk1"/>
                </a:solidFill>
                <a:effectLst/>
                <a:uFillTx/>
                <a:latin typeface="Calibri"/>
              </a:rPr>
              <a:t>o</a:t>
            </a:r>
            <a:r>
              <a:rPr b="1" lang="nl-NL" sz="1350" strike="noStrike" u="none">
                <a:solidFill>
                  <a:schemeClr val="dk1"/>
                </a:solidFill>
                <a:effectLst/>
                <a:uFillTx/>
                <a:latin typeface="Calibri"/>
              </a:rPr>
              <a:t>n</a:t>
            </a:r>
            <a:r>
              <a:rPr b="1" lang="nl-NL" sz="1350" spc="-11" strike="noStrike" u="none">
                <a:solidFill>
                  <a:schemeClr val="dk1"/>
                </a:solidFill>
                <a:effectLst/>
                <a:uFillTx/>
                <a:latin typeface="Calibri"/>
              </a:rPr>
              <a:t> </a:t>
            </a:r>
            <a:r>
              <a:rPr b="1" lang="nl-NL" sz="1350" spc="-6" strike="noStrike" u="none">
                <a:solidFill>
                  <a:schemeClr val="dk1"/>
                </a:solidFill>
                <a:effectLst/>
                <a:uFillTx/>
                <a:latin typeface="Calibri"/>
              </a:rPr>
              <a:t>sce</a:t>
            </a:r>
            <a:r>
              <a:rPr b="1" lang="nl-NL" sz="1350" spc="-11" strike="noStrike" u="none">
                <a:solidFill>
                  <a:schemeClr val="dk1"/>
                </a:solidFill>
                <a:effectLst/>
                <a:uFillTx/>
                <a:latin typeface="Calibri"/>
              </a:rPr>
              <a:t>n</a:t>
            </a:r>
            <a:r>
              <a:rPr b="1" lang="nl-NL" sz="1350" strike="noStrike" u="none">
                <a:solidFill>
                  <a:schemeClr val="dk1"/>
                </a:solidFill>
                <a:effectLst/>
                <a:uFillTx/>
                <a:latin typeface="Calibri"/>
              </a:rPr>
              <a:t>a</a:t>
            </a:r>
            <a:r>
              <a:rPr b="1" lang="nl-NL" sz="1350" spc="-11" strike="noStrike" u="none">
                <a:solidFill>
                  <a:schemeClr val="dk1"/>
                </a:solidFill>
                <a:effectLst/>
                <a:uFillTx/>
                <a:latin typeface="Calibri"/>
              </a:rPr>
              <a:t>r</a:t>
            </a:r>
            <a:r>
              <a:rPr b="1" lang="nl-NL" sz="1350" strike="noStrike" u="none">
                <a:solidFill>
                  <a:schemeClr val="dk1"/>
                </a:solidFill>
                <a:effectLst/>
                <a:uFillTx/>
                <a:latin typeface="Calibri"/>
              </a:rPr>
              <a:t>io</a:t>
            </a:r>
            <a:endParaRPr b="0" lang="nl-NL" sz="1350" strike="noStrike" u="none">
              <a:solidFill>
                <a:srgbClr val="000000"/>
              </a:solidFill>
              <a:effectLst/>
              <a:uFillTx/>
              <a:latin typeface="Arial"/>
            </a:endParaRPr>
          </a:p>
        </p:txBody>
      </p:sp>
      <p:sp>
        <p:nvSpPr>
          <p:cNvPr id="221" name="object 4"/>
          <p:cNvSpPr/>
          <p:nvPr/>
        </p:nvSpPr>
        <p:spPr>
          <a:xfrm>
            <a:off x="6176160" y="1716480"/>
            <a:ext cx="1095120" cy="20736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675"/>
              </a:spcBef>
            </a:pPr>
            <a:r>
              <a:rPr b="1" lang="nl-NL" sz="1350" strike="noStrike" u="none">
                <a:solidFill>
                  <a:schemeClr val="dk1"/>
                </a:solidFill>
                <a:effectLst/>
                <a:uFillTx/>
                <a:latin typeface="Calibri"/>
              </a:rPr>
              <a:t>Di</a:t>
            </a:r>
            <a:r>
              <a:rPr b="1" lang="nl-NL" sz="1350" spc="-20" strike="noStrike" u="none">
                <a:solidFill>
                  <a:schemeClr val="dk1"/>
                </a:solidFill>
                <a:effectLst/>
                <a:uFillTx/>
                <a:latin typeface="Calibri"/>
              </a:rPr>
              <a:t>f</a:t>
            </a:r>
            <a:r>
              <a:rPr b="1" lang="nl-NL" sz="1350" spc="-45" strike="noStrike" u="none">
                <a:solidFill>
                  <a:schemeClr val="dk1"/>
                </a:solidFill>
                <a:effectLst/>
                <a:uFillTx/>
                <a:latin typeface="Calibri"/>
              </a:rPr>
              <a:t>f</a:t>
            </a:r>
            <a:r>
              <a:rPr b="1" lang="nl-NL" sz="1350" strike="noStrike" u="none">
                <a:solidFill>
                  <a:schemeClr val="dk1"/>
                </a:solidFill>
                <a:effectLst/>
                <a:uFillTx/>
                <a:latin typeface="Calibri"/>
              </a:rPr>
              <a:t>e</a:t>
            </a:r>
            <a:r>
              <a:rPr b="1" lang="nl-NL" sz="1350" spc="-20" strike="noStrike" u="none">
                <a:solidFill>
                  <a:schemeClr val="dk1"/>
                </a:solidFill>
                <a:effectLst/>
                <a:uFillTx/>
                <a:latin typeface="Calibri"/>
              </a:rPr>
              <a:t>r</a:t>
            </a:r>
            <a:r>
              <a:rPr b="1" lang="nl-NL" sz="1350" strike="noStrike" u="none">
                <a:solidFill>
                  <a:schemeClr val="dk1"/>
                </a:solidFill>
                <a:effectLst/>
                <a:uFillTx/>
                <a:latin typeface="Calibri"/>
              </a:rPr>
              <a:t>e</a:t>
            </a:r>
            <a:r>
              <a:rPr b="1" lang="nl-NL" sz="1350" spc="-11" strike="noStrike" u="none">
                <a:solidFill>
                  <a:schemeClr val="dk1"/>
                </a:solidFill>
                <a:effectLst/>
                <a:uFillTx/>
                <a:latin typeface="Calibri"/>
              </a:rPr>
              <a:t>n</a:t>
            </a:r>
            <a:r>
              <a:rPr b="1" lang="nl-NL" sz="1350" strike="noStrike" u="none">
                <a:solidFill>
                  <a:schemeClr val="dk1"/>
                </a:solidFill>
                <a:effectLst/>
                <a:uFillTx/>
                <a:latin typeface="Calibri"/>
              </a:rPr>
              <a:t>ce m</a:t>
            </a:r>
            <a:r>
              <a:rPr b="1" lang="nl-NL" sz="1350" spc="-11" strike="noStrike" u="none">
                <a:solidFill>
                  <a:schemeClr val="dk1"/>
                </a:solidFill>
                <a:effectLst/>
                <a:uFillTx/>
                <a:latin typeface="Calibri"/>
              </a:rPr>
              <a:t>a</a:t>
            </a:r>
            <a:r>
              <a:rPr b="1" lang="nl-NL" sz="1350" strike="noStrike" u="none">
                <a:solidFill>
                  <a:schemeClr val="dk1"/>
                </a:solidFill>
                <a:effectLst/>
                <a:uFillTx/>
                <a:latin typeface="Calibri"/>
              </a:rPr>
              <a:t>p</a:t>
            </a:r>
            <a:endParaRPr b="0" lang="nl-NL" sz="1350" strike="noStrike" u="none">
              <a:solidFill>
                <a:srgbClr val="000000"/>
              </a:solidFill>
              <a:effectLst/>
              <a:uFillTx/>
              <a:latin typeface="Arial"/>
            </a:endParaRPr>
          </a:p>
        </p:txBody>
      </p:sp>
      <p:sp>
        <p:nvSpPr>
          <p:cNvPr id="222" name="object 5"/>
          <p:cNvSpPr/>
          <p:nvPr/>
        </p:nvSpPr>
        <p:spPr>
          <a:xfrm>
            <a:off x="1703880" y="2094120"/>
            <a:ext cx="2009880" cy="3649680"/>
          </a:xfrm>
          <a:prstGeom prst="rect">
            <a:avLst/>
          </a:prstGeom>
          <a:blipFill rotWithShape="0">
            <a:blip r:embed="rId1"/>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23" name="object 6"/>
          <p:cNvSpPr/>
          <p:nvPr/>
        </p:nvSpPr>
        <p:spPr>
          <a:xfrm>
            <a:off x="3767400" y="2074320"/>
            <a:ext cx="2003760" cy="3649680"/>
          </a:xfrm>
          <a:prstGeom prst="rect">
            <a:avLst/>
          </a:prstGeom>
          <a:blipFill rotWithShape="0">
            <a:blip r:embed="rId2"/>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24" name="object 7"/>
          <p:cNvSpPr/>
          <p:nvPr/>
        </p:nvSpPr>
        <p:spPr>
          <a:xfrm>
            <a:off x="3794760" y="2120040"/>
            <a:ext cx="903240" cy="429480"/>
          </a:xfrm>
          <a:prstGeom prst="rect">
            <a:avLst/>
          </a:prstGeom>
          <a:blipFill rotWithShape="0">
            <a:blip r:embed="rId3"/>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25" name="object 8"/>
          <p:cNvSpPr/>
          <p:nvPr/>
        </p:nvSpPr>
        <p:spPr>
          <a:xfrm>
            <a:off x="1703880" y="2106000"/>
            <a:ext cx="903240" cy="430920"/>
          </a:xfrm>
          <a:prstGeom prst="rect">
            <a:avLst/>
          </a:prstGeom>
          <a:blipFill rotWithShape="0">
            <a:blip r:embed="rId4"/>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26" name="object 9"/>
          <p:cNvSpPr/>
          <p:nvPr/>
        </p:nvSpPr>
        <p:spPr>
          <a:xfrm>
            <a:off x="5852160" y="2094120"/>
            <a:ext cx="1999080" cy="3629880"/>
          </a:xfrm>
          <a:prstGeom prst="rect">
            <a:avLst/>
          </a:prstGeom>
          <a:blipFill rotWithShape="0">
            <a:blip r:embed="rId5"/>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27" name="object 10"/>
          <p:cNvSpPr/>
          <p:nvPr/>
        </p:nvSpPr>
        <p:spPr>
          <a:xfrm>
            <a:off x="5861160" y="2101680"/>
            <a:ext cx="961200" cy="441720"/>
          </a:xfrm>
          <a:prstGeom prst="rect">
            <a:avLst/>
          </a:prstGeom>
          <a:blipFill rotWithShape="0">
            <a:blip r:embed="rId6"/>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28" name="object 11"/>
          <p:cNvSpPr/>
          <p:nvPr/>
        </p:nvSpPr>
        <p:spPr>
          <a:xfrm>
            <a:off x="2234160" y="1269360"/>
            <a:ext cx="3997080" cy="32292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1049"/>
              </a:spcBef>
            </a:pPr>
            <a:r>
              <a:rPr b="1" lang="nl-NL" sz="2100" spc="-14" strike="noStrike" u="none">
                <a:solidFill>
                  <a:schemeClr val="dk1"/>
                </a:solidFill>
                <a:effectLst/>
                <a:uFillTx/>
                <a:latin typeface="Calibri"/>
              </a:rPr>
              <a:t>Qua</a:t>
            </a:r>
            <a:r>
              <a:rPr b="1" lang="nl-NL" sz="2100" spc="-45" strike="noStrike" u="none">
                <a:solidFill>
                  <a:schemeClr val="dk1"/>
                </a:solidFill>
                <a:effectLst/>
                <a:uFillTx/>
                <a:latin typeface="Calibri"/>
              </a:rPr>
              <a:t>n</a:t>
            </a:r>
            <a:r>
              <a:rPr b="1" lang="nl-NL" sz="2100" spc="-11" strike="noStrike" u="none">
                <a:solidFill>
                  <a:schemeClr val="dk1"/>
                </a:solidFill>
                <a:effectLst/>
                <a:uFillTx/>
                <a:latin typeface="Calibri"/>
              </a:rPr>
              <a:t>tity</a:t>
            </a:r>
            <a:r>
              <a:rPr b="1" lang="nl-NL" sz="2100" spc="-6" strike="noStrike" u="none">
                <a:solidFill>
                  <a:schemeClr val="dk1"/>
                </a:solidFill>
                <a:effectLst/>
                <a:uFillTx/>
                <a:latin typeface="Calibri"/>
              </a:rPr>
              <a:t> </a:t>
            </a:r>
            <a:r>
              <a:rPr b="1" lang="nl-NL" sz="2100" strike="noStrike" u="none">
                <a:solidFill>
                  <a:schemeClr val="dk1"/>
                </a:solidFill>
                <a:effectLst/>
                <a:uFillTx/>
                <a:latin typeface="Calibri"/>
              </a:rPr>
              <a:t>of</a:t>
            </a:r>
            <a:r>
              <a:rPr b="1" lang="nl-NL" sz="2100" spc="-14" strike="noStrike" u="none">
                <a:solidFill>
                  <a:schemeClr val="dk1"/>
                </a:solidFill>
                <a:effectLst/>
                <a:uFillTx/>
                <a:latin typeface="Calibri"/>
              </a:rPr>
              <a:t> </a:t>
            </a:r>
            <a:r>
              <a:rPr b="1" lang="nl-NL" sz="2100" spc="-6" strike="noStrike" u="none">
                <a:solidFill>
                  <a:schemeClr val="dk1"/>
                </a:solidFill>
                <a:effectLst/>
                <a:uFillTx/>
                <a:latin typeface="Calibri"/>
              </a:rPr>
              <a:t>P</a:t>
            </a:r>
            <a:r>
              <a:rPr b="1" lang="nl-NL" sz="2100" strike="noStrike" u="none">
                <a:solidFill>
                  <a:schemeClr val="dk1"/>
                </a:solidFill>
                <a:effectLst/>
                <a:uFillTx/>
                <a:latin typeface="Calibri"/>
              </a:rPr>
              <a:t>M</a:t>
            </a:r>
            <a:r>
              <a:rPr b="1" lang="nl-NL" sz="2100" spc="-6" strike="noStrike" u="none" baseline="-19000">
                <a:solidFill>
                  <a:schemeClr val="dk1"/>
                </a:solidFill>
                <a:effectLst/>
                <a:uFillTx/>
                <a:latin typeface="Calibri"/>
              </a:rPr>
              <a:t>2.</a:t>
            </a:r>
            <a:r>
              <a:rPr b="1" lang="nl-NL" sz="2100" strike="noStrike" u="none" baseline="-19000">
                <a:solidFill>
                  <a:schemeClr val="dk1"/>
                </a:solidFill>
                <a:effectLst/>
                <a:uFillTx/>
                <a:latin typeface="Calibri"/>
              </a:rPr>
              <a:t>5 </a:t>
            </a:r>
            <a:r>
              <a:rPr b="1" lang="nl-NL" sz="2100" spc="-218" strike="noStrike" u="none" baseline="-19000">
                <a:solidFill>
                  <a:schemeClr val="dk1"/>
                </a:solidFill>
                <a:effectLst/>
                <a:uFillTx/>
                <a:latin typeface="Calibri"/>
              </a:rPr>
              <a:t> </a:t>
            </a:r>
            <a:r>
              <a:rPr b="1" lang="nl-NL" sz="2100" spc="-31" strike="noStrike" u="none">
                <a:solidFill>
                  <a:schemeClr val="dk1"/>
                </a:solidFill>
                <a:effectLst/>
                <a:uFillTx/>
                <a:latin typeface="Calibri"/>
              </a:rPr>
              <a:t>r</a:t>
            </a:r>
            <a:r>
              <a:rPr b="1" lang="nl-NL" sz="2100" spc="-6" strike="noStrike" u="none">
                <a:solidFill>
                  <a:schemeClr val="dk1"/>
                </a:solidFill>
                <a:effectLst/>
                <a:uFillTx/>
                <a:latin typeface="Calibri"/>
              </a:rPr>
              <a:t>emo</a:t>
            </a:r>
            <a:r>
              <a:rPr b="1" lang="nl-NL" sz="2100" spc="-31" strike="noStrike" u="none">
                <a:solidFill>
                  <a:schemeClr val="dk1"/>
                </a:solidFill>
                <a:effectLst/>
                <a:uFillTx/>
                <a:latin typeface="Calibri"/>
              </a:rPr>
              <a:t>v</a:t>
            </a:r>
            <a:r>
              <a:rPr b="1" lang="nl-NL" sz="2100" spc="-6" strike="noStrike" u="none">
                <a:solidFill>
                  <a:schemeClr val="dk1"/>
                </a:solidFill>
                <a:effectLst/>
                <a:uFillTx/>
                <a:latin typeface="Calibri"/>
              </a:rPr>
              <a:t>e</a:t>
            </a:r>
            <a:r>
              <a:rPr b="1" lang="nl-NL" sz="2100" strike="noStrike" u="none">
                <a:solidFill>
                  <a:schemeClr val="dk1"/>
                </a:solidFill>
                <a:effectLst/>
                <a:uFillTx/>
                <a:latin typeface="Calibri"/>
              </a:rPr>
              <a:t>d (</a:t>
            </a:r>
            <a:r>
              <a:rPr b="1" lang="nl-NL" sz="2100" spc="-6" strike="noStrike" u="none">
                <a:solidFill>
                  <a:schemeClr val="dk1"/>
                </a:solidFill>
                <a:effectLst/>
                <a:uFillTx/>
                <a:latin typeface="Calibri"/>
              </a:rPr>
              <a:t>m</a:t>
            </a:r>
            <a:r>
              <a:rPr b="1" lang="nl-NL" sz="2100" spc="51" strike="noStrike" u="none">
                <a:solidFill>
                  <a:schemeClr val="dk1"/>
                </a:solidFill>
                <a:effectLst/>
                <a:uFillTx/>
                <a:latin typeface="Calibri"/>
              </a:rPr>
              <a:t>g</a:t>
            </a:r>
            <a:r>
              <a:rPr b="1" lang="nl-NL" sz="2100" strike="noStrike" u="none">
                <a:solidFill>
                  <a:schemeClr val="dk1"/>
                </a:solidFill>
                <a:effectLst/>
                <a:uFillTx/>
                <a:latin typeface="Calibri"/>
              </a:rPr>
              <a:t>/</a:t>
            </a:r>
            <a:r>
              <a:rPr b="1" lang="nl-NL" sz="2100" spc="-6" strike="noStrike" u="none">
                <a:solidFill>
                  <a:schemeClr val="dk1"/>
                </a:solidFill>
                <a:effectLst/>
                <a:uFillTx/>
                <a:latin typeface="Calibri"/>
              </a:rPr>
              <a:t>m</a:t>
            </a:r>
            <a:r>
              <a:rPr b="1" lang="nl-NL" sz="2100" spc="-6" strike="noStrike" u="none" baseline="25000">
                <a:solidFill>
                  <a:schemeClr val="dk1"/>
                </a:solidFill>
                <a:effectLst/>
                <a:uFillTx/>
                <a:latin typeface="Calibri"/>
              </a:rPr>
              <a:t>2</a:t>
            </a:r>
            <a:r>
              <a:rPr b="1" lang="nl-NL" sz="2100" spc="-11" strike="noStrike" u="none">
                <a:solidFill>
                  <a:schemeClr val="dk1"/>
                </a:solidFill>
                <a:effectLst/>
                <a:uFillTx/>
                <a:latin typeface="Calibri"/>
              </a:rPr>
              <a:t>)</a:t>
            </a:r>
            <a:endParaRPr b="0" lang="nl-NL" sz="2100" strike="noStrike" u="none">
              <a:solidFill>
                <a:srgbClr val="000000"/>
              </a:solidFill>
              <a:effectLst/>
              <a:uFillTx/>
              <a:latin typeface="Arial"/>
            </a:endParaRPr>
          </a:p>
        </p:txBody>
      </p:sp>
      <p:sp>
        <p:nvSpPr>
          <p:cNvPr id="229" name="object 12"/>
          <p:cNvSpPr/>
          <p:nvPr/>
        </p:nvSpPr>
        <p:spPr>
          <a:xfrm>
            <a:off x="8220240" y="964080"/>
            <a:ext cx="2245680" cy="1005480"/>
          </a:xfrm>
          <a:prstGeom prst="rect">
            <a:avLst/>
          </a:prstGeom>
          <a:noFill/>
          <a:ln w="0">
            <a:noFill/>
          </a:ln>
        </p:spPr>
        <p:style>
          <a:lnRef idx="0"/>
          <a:fillRef idx="0"/>
          <a:effectRef idx="0"/>
          <a:fontRef idx="minor"/>
        </p:style>
        <p:txBody>
          <a:bodyPr lIns="0" rIns="0" tIns="0" bIns="0" anchor="t">
            <a:spAutoFit/>
          </a:bodyPr>
          <a:p>
            <a:pPr marL="12600" algn="ctr">
              <a:lnSpc>
                <a:spcPts val="2271"/>
              </a:lnSpc>
              <a:spcBef>
                <a:spcPts val="1049"/>
              </a:spcBef>
            </a:pPr>
            <a:r>
              <a:rPr b="1" lang="nl-NL" sz="2100" spc="-20" strike="noStrike" u="none">
                <a:solidFill>
                  <a:schemeClr val="dk1"/>
                </a:solidFill>
                <a:effectLst/>
                <a:uFillTx/>
                <a:latin typeface="Calibri"/>
              </a:rPr>
              <a:t>Chan</a:t>
            </a:r>
            <a:r>
              <a:rPr b="1" lang="nl-NL" sz="2100" spc="-31" strike="noStrike" u="none">
                <a:solidFill>
                  <a:schemeClr val="dk1"/>
                </a:solidFill>
                <a:effectLst/>
                <a:uFillTx/>
                <a:latin typeface="Calibri"/>
              </a:rPr>
              <a:t>g</a:t>
            </a:r>
            <a:r>
              <a:rPr b="1" lang="nl-NL" sz="2100" strike="noStrike" u="none">
                <a:solidFill>
                  <a:schemeClr val="dk1"/>
                </a:solidFill>
                <a:effectLst/>
                <a:uFillTx/>
                <a:latin typeface="Calibri"/>
              </a:rPr>
              <a:t>e</a:t>
            </a:r>
            <a:r>
              <a:rPr b="1" lang="nl-NL" sz="2100" spc="-6" strike="noStrike" u="none">
                <a:solidFill>
                  <a:schemeClr val="dk1"/>
                </a:solidFill>
                <a:effectLst/>
                <a:uFillTx/>
                <a:latin typeface="Calibri"/>
              </a:rPr>
              <a:t> </a:t>
            </a:r>
            <a:r>
              <a:rPr b="1" lang="nl-NL" sz="2100" spc="-11" strike="noStrike" u="none">
                <a:solidFill>
                  <a:schemeClr val="dk1"/>
                </a:solidFill>
                <a:effectLst/>
                <a:uFillTx/>
                <a:latin typeface="Calibri"/>
              </a:rPr>
              <a:t>in</a:t>
            </a:r>
            <a:r>
              <a:rPr b="1" lang="nl-NL" sz="2100" strike="noStrike" u="none">
                <a:solidFill>
                  <a:schemeClr val="dk1"/>
                </a:solidFill>
                <a:effectLst/>
                <a:uFillTx/>
                <a:latin typeface="Calibri"/>
              </a:rPr>
              <a:t> </a:t>
            </a:r>
            <a:r>
              <a:rPr b="1" lang="nl-NL" sz="2100" spc="-40" strike="noStrike" u="none">
                <a:solidFill>
                  <a:schemeClr val="dk1"/>
                </a:solidFill>
                <a:effectLst/>
                <a:uFillTx/>
                <a:latin typeface="Calibri"/>
              </a:rPr>
              <a:t>e</a:t>
            </a:r>
            <a:r>
              <a:rPr b="1" lang="nl-NL" sz="2100" spc="-20" strike="noStrike" u="none">
                <a:solidFill>
                  <a:schemeClr val="dk1"/>
                </a:solidFill>
                <a:effectLst/>
                <a:uFillTx/>
                <a:latin typeface="Calibri"/>
              </a:rPr>
              <a:t>xposu</a:t>
            </a:r>
            <a:r>
              <a:rPr b="1" lang="nl-NL" sz="2100" spc="-34" strike="noStrike" u="none">
                <a:solidFill>
                  <a:schemeClr val="dk1"/>
                </a:solidFill>
                <a:effectLst/>
                <a:uFillTx/>
                <a:latin typeface="Calibri"/>
              </a:rPr>
              <a:t>r</a:t>
            </a:r>
            <a:r>
              <a:rPr b="1" lang="nl-NL" sz="2100" strike="noStrike" u="none">
                <a:solidFill>
                  <a:schemeClr val="dk1"/>
                </a:solidFill>
                <a:effectLst/>
                <a:uFillTx/>
                <a:latin typeface="Calibri"/>
              </a:rPr>
              <a:t>e </a:t>
            </a:r>
            <a:r>
              <a:rPr b="1" lang="nl-NL" sz="2100" spc="-34" strike="noStrike" u="none">
                <a:solidFill>
                  <a:schemeClr val="dk1"/>
                </a:solidFill>
                <a:effectLst/>
                <a:uFillTx/>
                <a:latin typeface="Calibri"/>
              </a:rPr>
              <a:t>t</a:t>
            </a:r>
            <a:r>
              <a:rPr b="1" lang="nl-NL" sz="2100" spc="-14" strike="noStrike" u="none">
                <a:solidFill>
                  <a:schemeClr val="dk1"/>
                </a:solidFill>
                <a:effectLst/>
                <a:uFillTx/>
                <a:latin typeface="Calibri"/>
              </a:rPr>
              <a:t>o</a:t>
            </a:r>
            <a:r>
              <a:rPr b="1" lang="nl-NL" sz="2100" spc="-11" strike="noStrike" u="none">
                <a:solidFill>
                  <a:schemeClr val="dk1"/>
                </a:solidFill>
                <a:effectLst/>
                <a:uFillTx/>
                <a:latin typeface="Calibri"/>
              </a:rPr>
              <a:t> </a:t>
            </a:r>
            <a:r>
              <a:rPr b="1" lang="nl-NL" sz="2100" spc="-6" strike="noStrike" u="none">
                <a:solidFill>
                  <a:schemeClr val="dk1"/>
                </a:solidFill>
                <a:effectLst/>
                <a:uFillTx/>
                <a:latin typeface="Calibri"/>
              </a:rPr>
              <a:t>P</a:t>
            </a:r>
            <a:r>
              <a:rPr b="1" lang="nl-NL" sz="2100" strike="noStrike" u="none">
                <a:solidFill>
                  <a:schemeClr val="dk1"/>
                </a:solidFill>
                <a:effectLst/>
                <a:uFillTx/>
                <a:latin typeface="Calibri"/>
              </a:rPr>
              <a:t>M</a:t>
            </a:r>
            <a:r>
              <a:rPr b="1" lang="nl-NL" sz="2100" spc="-6" strike="noStrike" u="none" baseline="-19000">
                <a:solidFill>
                  <a:schemeClr val="dk1"/>
                </a:solidFill>
                <a:effectLst/>
                <a:uFillTx/>
                <a:latin typeface="Calibri"/>
              </a:rPr>
              <a:t>2.</a:t>
            </a:r>
            <a:r>
              <a:rPr b="1" lang="nl-NL" sz="2100" strike="noStrike" u="none" baseline="-19000">
                <a:solidFill>
                  <a:schemeClr val="dk1"/>
                </a:solidFill>
                <a:effectLst/>
                <a:uFillTx/>
                <a:latin typeface="Calibri"/>
              </a:rPr>
              <a:t>5 </a:t>
            </a:r>
            <a:r>
              <a:rPr b="1" lang="nl-NL" sz="2100" spc="-241" strike="noStrike" u="none" baseline="-19000">
                <a:solidFill>
                  <a:schemeClr val="dk1"/>
                </a:solidFill>
                <a:effectLst/>
                <a:uFillTx/>
                <a:latin typeface="Calibri"/>
              </a:rPr>
              <a:t> </a:t>
            </a:r>
            <a:r>
              <a:rPr b="1" lang="nl-NL" sz="2100" strike="noStrike" u="none">
                <a:solidFill>
                  <a:schemeClr val="dk1"/>
                </a:solidFill>
                <a:effectLst/>
                <a:uFillTx/>
                <a:latin typeface="Calibri"/>
              </a:rPr>
              <a:t>(</a:t>
            </a:r>
            <a:r>
              <a:rPr b="1" lang="nl-NL" sz="2100" spc="6" strike="noStrike" u="none">
                <a:solidFill>
                  <a:schemeClr val="dk1"/>
                </a:solidFill>
                <a:effectLst/>
                <a:uFillTx/>
                <a:latin typeface="Calibri"/>
              </a:rPr>
              <a:t>µ</a:t>
            </a:r>
            <a:r>
              <a:rPr b="1" lang="nl-NL" sz="2100" spc="54" strike="noStrike" u="none">
                <a:solidFill>
                  <a:schemeClr val="dk1"/>
                </a:solidFill>
                <a:effectLst/>
                <a:uFillTx/>
                <a:latin typeface="Calibri"/>
              </a:rPr>
              <a:t>g</a:t>
            </a:r>
            <a:r>
              <a:rPr b="1" lang="nl-NL" sz="2100" strike="noStrike" u="none">
                <a:solidFill>
                  <a:schemeClr val="dk1"/>
                </a:solidFill>
                <a:effectLst/>
                <a:uFillTx/>
                <a:latin typeface="Calibri"/>
              </a:rPr>
              <a:t>/m</a:t>
            </a:r>
            <a:r>
              <a:rPr b="1" lang="nl-NL" sz="2100" spc="230" strike="noStrike" u="none">
                <a:solidFill>
                  <a:schemeClr val="dk1"/>
                </a:solidFill>
                <a:effectLst/>
                <a:uFillTx/>
                <a:latin typeface="Calibri"/>
              </a:rPr>
              <a:t> </a:t>
            </a:r>
            <a:r>
              <a:rPr b="1" lang="nl-NL" sz="2100" spc="-11" strike="noStrike" u="none">
                <a:solidFill>
                  <a:schemeClr val="dk1"/>
                </a:solidFill>
                <a:effectLst/>
                <a:uFillTx/>
                <a:latin typeface="Calibri"/>
              </a:rPr>
              <a:t>)</a:t>
            </a:r>
            <a:endParaRPr b="0" lang="nl-NL" sz="2100" strike="noStrike" u="none">
              <a:solidFill>
                <a:srgbClr val="000000"/>
              </a:solidFill>
              <a:effectLst/>
              <a:uFillTx/>
              <a:latin typeface="Arial"/>
            </a:endParaRPr>
          </a:p>
          <a:p>
            <a:pPr marL="12600" algn="ctr">
              <a:lnSpc>
                <a:spcPct val="100000"/>
              </a:lnSpc>
              <a:spcBef>
                <a:spcPts val="794"/>
              </a:spcBef>
            </a:pPr>
            <a:r>
              <a:rPr b="1" lang="nl-NL" sz="2100" spc="-54" strike="noStrike" u="none">
                <a:solidFill>
                  <a:schemeClr val="dk1"/>
                </a:solidFill>
                <a:effectLst/>
                <a:uFillTx/>
                <a:latin typeface="Calibri"/>
              </a:rPr>
              <a:t>A</a:t>
            </a:r>
            <a:r>
              <a:rPr b="1" lang="nl-NL" sz="2100" spc="-26" strike="noStrike" u="none">
                <a:solidFill>
                  <a:schemeClr val="dk1"/>
                </a:solidFill>
                <a:effectLst/>
                <a:uFillTx/>
                <a:latin typeface="Calibri"/>
              </a:rPr>
              <a:t>v</a:t>
            </a:r>
            <a:r>
              <a:rPr b="1" lang="nl-NL" sz="2100" strike="noStrike" u="none">
                <a:solidFill>
                  <a:schemeClr val="dk1"/>
                </a:solidFill>
                <a:effectLst/>
                <a:uFillTx/>
                <a:latin typeface="Calibri"/>
              </a:rPr>
              <a:t>g: </a:t>
            </a:r>
            <a:r>
              <a:rPr b="1" lang="nl-NL" sz="2100" spc="-6" strike="noStrike" u="none">
                <a:solidFill>
                  <a:schemeClr val="dk1"/>
                </a:solidFill>
                <a:effectLst/>
                <a:uFillTx/>
                <a:latin typeface="Calibri"/>
              </a:rPr>
              <a:t> </a:t>
            </a:r>
            <a:r>
              <a:rPr b="1" lang="nl-NL" sz="2100" strike="noStrike" u="none">
                <a:solidFill>
                  <a:schemeClr val="dk1"/>
                </a:solidFill>
                <a:effectLst/>
                <a:uFillTx/>
                <a:latin typeface="Calibri"/>
              </a:rPr>
              <a:t>-0.55</a:t>
            </a:r>
            <a:r>
              <a:rPr b="1" lang="nl-NL" sz="2100" spc="-31" strike="noStrike" u="none">
                <a:solidFill>
                  <a:schemeClr val="dk1"/>
                </a:solidFill>
                <a:effectLst/>
                <a:uFillTx/>
                <a:latin typeface="Calibri"/>
              </a:rPr>
              <a:t> </a:t>
            </a:r>
            <a:r>
              <a:rPr b="1" lang="nl-NL" sz="2100" spc="-6" strike="noStrike" u="none">
                <a:solidFill>
                  <a:schemeClr val="dk1"/>
                </a:solidFill>
                <a:effectLst/>
                <a:uFillTx/>
                <a:latin typeface="Calibri"/>
              </a:rPr>
              <a:t>(</a:t>
            </a:r>
            <a:r>
              <a:rPr b="1" lang="nl-NL" sz="2100" strike="noStrike" u="none">
                <a:solidFill>
                  <a:schemeClr val="dk1"/>
                </a:solidFill>
                <a:effectLst/>
                <a:uFillTx/>
                <a:latin typeface="Calibri"/>
              </a:rPr>
              <a:t>-10%)</a:t>
            </a:r>
            <a:endParaRPr b="0" lang="nl-NL" sz="2100" strike="noStrike" u="none">
              <a:solidFill>
                <a:srgbClr val="000000"/>
              </a:solidFill>
              <a:effectLst/>
              <a:uFillTx/>
              <a:latin typeface="Arial"/>
            </a:endParaRPr>
          </a:p>
        </p:txBody>
      </p:sp>
      <p:sp>
        <p:nvSpPr>
          <p:cNvPr id="230" name="object 13"/>
          <p:cNvSpPr/>
          <p:nvPr/>
        </p:nvSpPr>
        <p:spPr>
          <a:xfrm>
            <a:off x="9988560" y="1199520"/>
            <a:ext cx="115920" cy="21492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700"/>
              </a:spcBef>
            </a:pPr>
            <a:r>
              <a:rPr b="1" lang="nl-NL" sz="1400" strike="noStrike" u="none">
                <a:solidFill>
                  <a:schemeClr val="dk1"/>
                </a:solidFill>
                <a:effectLst/>
                <a:uFillTx/>
                <a:latin typeface="Calibri"/>
              </a:rPr>
              <a:t>3</a:t>
            </a:r>
            <a:endParaRPr b="0" lang="nl-NL" sz="1400" strike="noStrike" u="none">
              <a:solidFill>
                <a:srgbClr val="000000"/>
              </a:solidFill>
              <a:effectLst/>
              <a:uFillTx/>
              <a:latin typeface="Arial"/>
            </a:endParaRPr>
          </a:p>
        </p:txBody>
      </p:sp>
      <p:sp>
        <p:nvSpPr>
          <p:cNvPr id="231" name="PlaceHolder 1"/>
          <p:cNvSpPr>
            <a:spLocks noGrp="1"/>
          </p:cNvSpPr>
          <p:nvPr>
            <p:ph type="title"/>
          </p:nvPr>
        </p:nvSpPr>
        <p:spPr>
          <a:xfrm>
            <a:off x="2321640" y="373320"/>
            <a:ext cx="10077120" cy="506880"/>
          </a:xfrm>
          <a:prstGeom prst="rect">
            <a:avLst/>
          </a:prstGeom>
          <a:noFill/>
          <a:ln w="0">
            <a:noFill/>
          </a:ln>
        </p:spPr>
        <p:txBody>
          <a:bodyPr numCol="1" spcCol="0" lIns="0" rIns="0" tIns="75240" bIns="0" anchor="t">
            <a:spAutoFit/>
          </a:bodyPr>
          <a:p>
            <a:pPr marL="3240" indent="0" defTabSz="642960">
              <a:lnSpc>
                <a:spcPct val="100000"/>
              </a:lnSpc>
              <a:buNone/>
            </a:pPr>
            <a:r>
              <a:rPr b="1" lang="nl-NL" sz="2800" spc="-26" strike="noStrike" u="none">
                <a:solidFill>
                  <a:schemeClr val="lt1"/>
                </a:solidFill>
                <a:effectLst/>
                <a:uFillTx/>
                <a:latin typeface="Arial"/>
              </a:rPr>
              <a:t>EM</a:t>
            </a:r>
            <a:r>
              <a:rPr b="1" lang="nl-NL" sz="2800" spc="-34" strike="noStrike" u="none">
                <a:solidFill>
                  <a:schemeClr val="lt1"/>
                </a:solidFill>
                <a:effectLst/>
                <a:uFillTx/>
                <a:latin typeface="Arial"/>
              </a:rPr>
              <a:t>E</a:t>
            </a:r>
            <a:r>
              <a:rPr b="1" lang="nl-NL" sz="2800" spc="-20" strike="noStrike" u="none">
                <a:solidFill>
                  <a:schemeClr val="lt1"/>
                </a:solidFill>
                <a:effectLst/>
                <a:uFillTx/>
                <a:latin typeface="Arial"/>
              </a:rPr>
              <a:t>P</a:t>
            </a:r>
            <a:r>
              <a:rPr b="1" lang="nl-NL" sz="2800" spc="-45" strike="noStrike" u="none">
                <a:solidFill>
                  <a:schemeClr val="lt1"/>
                </a:solidFill>
                <a:effectLst/>
                <a:uFillTx/>
                <a:latin typeface="Arial"/>
              </a:rPr>
              <a:t> </a:t>
            </a:r>
            <a:r>
              <a:rPr b="1" lang="nl-NL" sz="2800" spc="-20" strike="noStrike" u="none">
                <a:solidFill>
                  <a:srgbClr val="143960"/>
                </a:solidFill>
                <a:effectLst/>
                <a:uFillTx/>
                <a:latin typeface="Arial"/>
              </a:rPr>
              <a:t>o</a:t>
            </a:r>
            <a:r>
              <a:rPr b="1" lang="nl-NL" sz="2800" spc="-31" strike="noStrike" u="none">
                <a:solidFill>
                  <a:srgbClr val="143960"/>
                </a:solidFill>
                <a:effectLst/>
                <a:uFillTx/>
                <a:latin typeface="Arial"/>
              </a:rPr>
              <a:t>u</a:t>
            </a:r>
            <a:r>
              <a:rPr b="1" lang="nl-NL" sz="2800" spc="-14" strike="noStrike" u="none">
                <a:solidFill>
                  <a:srgbClr val="143960"/>
                </a:solidFill>
                <a:effectLst/>
                <a:uFillTx/>
                <a:latin typeface="Arial"/>
              </a:rPr>
              <a:t>tputs</a:t>
            </a:r>
            <a:r>
              <a:rPr b="1" lang="nl-NL" sz="2800" spc="51" strike="noStrike" u="none">
                <a:solidFill>
                  <a:srgbClr val="143960"/>
                </a:solidFill>
                <a:effectLst/>
                <a:uFillTx/>
                <a:latin typeface="Arial"/>
              </a:rPr>
              <a:t> </a:t>
            </a:r>
            <a:r>
              <a:rPr b="1" lang="nl-NL" sz="2800" spc="-20" strike="noStrike" u="none">
                <a:solidFill>
                  <a:srgbClr val="143960"/>
                </a:solidFill>
                <a:effectLst/>
                <a:uFillTx/>
                <a:latin typeface="Arial"/>
              </a:rPr>
              <a:t>–</a:t>
            </a:r>
            <a:r>
              <a:rPr b="1" lang="nl-NL" sz="2800" spc="-6" strike="noStrike" u="none">
                <a:solidFill>
                  <a:srgbClr val="143960"/>
                </a:solidFill>
                <a:effectLst/>
                <a:uFillTx/>
                <a:latin typeface="Arial"/>
              </a:rPr>
              <a:t> </a:t>
            </a:r>
            <a:r>
              <a:rPr b="1" lang="nl-NL" sz="2800" spc="-14" strike="noStrike" u="none">
                <a:solidFill>
                  <a:srgbClr val="143960"/>
                </a:solidFill>
                <a:effectLst/>
                <a:uFillTx/>
                <a:latin typeface="Arial"/>
              </a:rPr>
              <a:t>nat</a:t>
            </a:r>
            <a:r>
              <a:rPr b="1" lang="nl-NL" sz="2800" spc="-6" strike="noStrike" u="none">
                <a:solidFill>
                  <a:srgbClr val="143960"/>
                </a:solidFill>
                <a:effectLst/>
                <a:uFillTx/>
                <a:latin typeface="Arial"/>
              </a:rPr>
              <a:t>i</a:t>
            </a:r>
            <a:r>
              <a:rPr b="1" lang="nl-NL" sz="2800" spc="-20" strike="noStrike" u="none">
                <a:solidFill>
                  <a:srgbClr val="143960"/>
                </a:solidFill>
                <a:effectLst/>
                <a:uFillTx/>
                <a:latin typeface="Arial"/>
              </a:rPr>
              <a:t>o</a:t>
            </a:r>
            <a:r>
              <a:rPr b="1" lang="nl-NL" sz="2800" spc="-31" strike="noStrike" u="none">
                <a:solidFill>
                  <a:srgbClr val="143960"/>
                </a:solidFill>
                <a:effectLst/>
                <a:uFillTx/>
                <a:latin typeface="Arial"/>
              </a:rPr>
              <a:t>n</a:t>
            </a:r>
            <a:r>
              <a:rPr b="1" lang="nl-NL" sz="2800" spc="-14" strike="noStrike" u="none">
                <a:solidFill>
                  <a:srgbClr val="143960"/>
                </a:solidFill>
                <a:effectLst/>
                <a:uFillTx/>
                <a:latin typeface="Arial"/>
              </a:rPr>
              <a:t>al</a:t>
            </a:r>
            <a:r>
              <a:rPr b="1" lang="nl-NL" sz="2800" spc="26" strike="noStrike" u="none">
                <a:solidFill>
                  <a:srgbClr val="143960"/>
                </a:solidFill>
                <a:effectLst/>
                <a:uFillTx/>
                <a:latin typeface="Arial"/>
              </a:rPr>
              <a:t> </a:t>
            </a:r>
            <a:r>
              <a:rPr b="1" lang="nl-NL" sz="2800" spc="-14" strike="noStrike" u="none">
                <a:solidFill>
                  <a:srgbClr val="143960"/>
                </a:solidFill>
                <a:effectLst/>
                <a:uFillTx/>
                <a:latin typeface="Arial"/>
              </a:rPr>
              <a:t>run,</a:t>
            </a:r>
            <a:r>
              <a:rPr b="1" lang="nl-NL" sz="2800" spc="-6" strike="noStrike" u="none">
                <a:solidFill>
                  <a:srgbClr val="143960"/>
                </a:solidFill>
                <a:effectLst/>
                <a:uFillTx/>
                <a:latin typeface="Arial"/>
              </a:rPr>
              <a:t> </a:t>
            </a:r>
            <a:r>
              <a:rPr b="1" lang="nl-NL" sz="2800" spc="-20" strike="noStrike" u="none">
                <a:solidFill>
                  <a:srgbClr val="143960"/>
                </a:solidFill>
                <a:effectLst/>
                <a:uFillTx/>
                <a:latin typeface="Arial"/>
              </a:rPr>
              <a:t>a</a:t>
            </a:r>
            <a:r>
              <a:rPr b="1" lang="nl-NL" sz="2800" spc="-6" strike="noStrike" u="none">
                <a:solidFill>
                  <a:srgbClr val="143960"/>
                </a:solidFill>
                <a:effectLst/>
                <a:uFillTx/>
                <a:latin typeface="Arial"/>
              </a:rPr>
              <a:t>l</a:t>
            </a:r>
            <a:r>
              <a:rPr b="1" lang="nl-NL" sz="2800" spc="-11" strike="noStrike" u="none">
                <a:solidFill>
                  <a:srgbClr val="143960"/>
                </a:solidFill>
                <a:effectLst/>
                <a:uFillTx/>
                <a:latin typeface="Arial"/>
              </a:rPr>
              <a:t>l</a:t>
            </a:r>
            <a:r>
              <a:rPr b="1" lang="nl-NL" sz="2800" spc="-6" strike="noStrike" u="none">
                <a:solidFill>
                  <a:srgbClr val="143960"/>
                </a:solidFill>
                <a:effectLst/>
                <a:uFillTx/>
                <a:latin typeface="Arial"/>
              </a:rPr>
              <a:t> </a:t>
            </a:r>
            <a:r>
              <a:rPr b="1" lang="nl-NL" sz="2800" spc="-20" strike="noStrike" u="none">
                <a:solidFill>
                  <a:srgbClr val="143960"/>
                </a:solidFill>
                <a:effectLst/>
                <a:uFillTx/>
                <a:latin typeface="Arial"/>
              </a:rPr>
              <a:t>vege</a:t>
            </a:r>
            <a:r>
              <a:rPr b="1" lang="nl-NL" sz="2800" spc="-6" strike="noStrike" u="none">
                <a:solidFill>
                  <a:srgbClr val="143960"/>
                </a:solidFill>
                <a:effectLst/>
                <a:uFillTx/>
                <a:latin typeface="Arial"/>
              </a:rPr>
              <a:t>t</a:t>
            </a:r>
            <a:r>
              <a:rPr b="1" lang="nl-NL" sz="2800" spc="-20" strike="noStrike" u="none">
                <a:solidFill>
                  <a:srgbClr val="143960"/>
                </a:solidFill>
                <a:effectLst/>
                <a:uFillTx/>
                <a:latin typeface="Arial"/>
              </a:rPr>
              <a:t>a</a:t>
            </a:r>
            <a:r>
              <a:rPr b="1" lang="nl-NL" sz="2800" spc="-6" strike="noStrike" u="none">
                <a:solidFill>
                  <a:srgbClr val="143960"/>
                </a:solidFill>
                <a:effectLst/>
                <a:uFillTx/>
                <a:latin typeface="Arial"/>
              </a:rPr>
              <a:t>t</a:t>
            </a:r>
            <a:r>
              <a:rPr b="1" lang="nl-NL" sz="2800" spc="-14" strike="noStrike" u="none">
                <a:solidFill>
                  <a:srgbClr val="143960"/>
                </a:solidFill>
                <a:effectLst/>
                <a:uFillTx/>
                <a:latin typeface="Arial"/>
              </a:rPr>
              <a:t>ion</a:t>
            </a:r>
            <a:endParaRPr b="0" lang="nl-NL" sz="2800" strike="noStrike" u="none">
              <a:solidFill>
                <a:schemeClr val="dk1"/>
              </a:solidFill>
              <a:effectLst/>
              <a:uFillTx/>
              <a:latin typeface="Arial"/>
            </a:endParaRPr>
          </a:p>
        </p:txBody>
      </p:sp>
      <p:sp>
        <p:nvSpPr>
          <p:cNvPr id="232" name="object 15"/>
          <p:cNvSpPr/>
          <p:nvPr/>
        </p:nvSpPr>
        <p:spPr>
          <a:xfrm>
            <a:off x="8272440" y="2074320"/>
            <a:ext cx="2072160" cy="3649680"/>
          </a:xfrm>
          <a:prstGeom prst="rect">
            <a:avLst/>
          </a:prstGeom>
          <a:blipFill rotWithShape="0">
            <a:blip r:embed="rId7"/>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33" name="object 16"/>
          <p:cNvSpPr/>
          <p:nvPr/>
        </p:nvSpPr>
        <p:spPr>
          <a:xfrm>
            <a:off x="10388880" y="245880"/>
            <a:ext cx="154440" cy="3074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1001"/>
              </a:spcBef>
            </a:pPr>
            <a:r>
              <a:rPr b="1" lang="nl-NL" sz="2000" strike="noStrike" u="none">
                <a:solidFill>
                  <a:srgbClr val="ffffff"/>
                </a:solidFill>
                <a:effectLst/>
                <a:uFillTx/>
                <a:latin typeface="Calibri"/>
              </a:rPr>
              <a:t>6</a:t>
            </a:r>
            <a:endParaRPr b="0" lang="nl-NL"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object 2"/>
          <p:cNvSpPr/>
          <p:nvPr/>
        </p:nvSpPr>
        <p:spPr>
          <a:xfrm>
            <a:off x="1630440" y="1541520"/>
            <a:ext cx="8758080" cy="50760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1650"/>
              </a:spcBef>
            </a:pPr>
            <a:r>
              <a:rPr b="1" lang="nl-NL" sz="3300" strike="noStrike" u="none">
                <a:solidFill>
                  <a:schemeClr val="dk1"/>
                </a:solidFill>
                <a:effectLst/>
                <a:uFillTx/>
                <a:latin typeface="Calibri"/>
              </a:rPr>
              <a:t>Qua</a:t>
            </a:r>
            <a:r>
              <a:rPr b="1" lang="nl-NL" sz="3300" spc="-51" strike="noStrike" u="none">
                <a:solidFill>
                  <a:schemeClr val="dk1"/>
                </a:solidFill>
                <a:effectLst/>
                <a:uFillTx/>
                <a:latin typeface="Calibri"/>
              </a:rPr>
              <a:t>n</a:t>
            </a:r>
            <a:r>
              <a:rPr b="1" lang="nl-NL" sz="3300" strike="noStrike" u="none">
                <a:solidFill>
                  <a:schemeClr val="dk1"/>
                </a:solidFill>
                <a:effectLst/>
                <a:uFillTx/>
                <a:latin typeface="Calibri"/>
              </a:rPr>
              <a:t>tit</a:t>
            </a:r>
            <a:r>
              <a:rPr b="1" lang="nl-NL" sz="3300" spc="-11" strike="noStrike" u="none">
                <a:solidFill>
                  <a:schemeClr val="dk1"/>
                </a:solidFill>
                <a:effectLst/>
                <a:uFillTx/>
                <a:latin typeface="Calibri"/>
              </a:rPr>
              <a:t>i</a:t>
            </a:r>
            <a:r>
              <a:rPr b="1" lang="nl-NL" sz="3300" strike="noStrike" u="none">
                <a:solidFill>
                  <a:schemeClr val="dk1"/>
                </a:solidFill>
                <a:effectLst/>
                <a:uFillTx/>
                <a:latin typeface="Calibri"/>
              </a:rPr>
              <a:t>es</a:t>
            </a:r>
            <a:r>
              <a:rPr b="1" lang="nl-NL" sz="3300" spc="6" strike="noStrike" u="none">
                <a:solidFill>
                  <a:schemeClr val="dk1"/>
                </a:solidFill>
                <a:effectLst/>
                <a:uFillTx/>
                <a:latin typeface="Calibri"/>
              </a:rPr>
              <a:t> </a:t>
            </a:r>
            <a:r>
              <a:rPr b="1" lang="nl-NL" sz="3300" spc="-6" strike="noStrike" u="none">
                <a:solidFill>
                  <a:schemeClr val="dk1"/>
                </a:solidFill>
                <a:effectLst/>
                <a:uFillTx/>
                <a:latin typeface="Calibri"/>
              </a:rPr>
              <a:t>o</a:t>
            </a:r>
            <a:r>
              <a:rPr b="1" lang="nl-NL" sz="3300" strike="noStrike" u="none">
                <a:solidFill>
                  <a:schemeClr val="dk1"/>
                </a:solidFill>
                <a:effectLst/>
                <a:uFillTx/>
                <a:latin typeface="Calibri"/>
              </a:rPr>
              <a:t>f</a:t>
            </a:r>
            <a:r>
              <a:rPr b="1" lang="nl-NL" sz="3300" spc="6" strike="noStrike" u="none">
                <a:solidFill>
                  <a:schemeClr val="dk1"/>
                </a:solidFill>
                <a:effectLst/>
                <a:uFillTx/>
                <a:latin typeface="Calibri"/>
              </a:rPr>
              <a:t> </a:t>
            </a:r>
            <a:r>
              <a:rPr b="1" lang="nl-NL" sz="3300" spc="-6" strike="noStrike" u="none">
                <a:solidFill>
                  <a:schemeClr val="dk1"/>
                </a:solidFill>
                <a:effectLst/>
                <a:uFillTx/>
                <a:latin typeface="Calibri"/>
              </a:rPr>
              <a:t>pol</a:t>
            </a:r>
            <a:r>
              <a:rPr b="1" lang="nl-NL" sz="3300" spc="-11" strike="noStrike" u="none">
                <a:solidFill>
                  <a:schemeClr val="dk1"/>
                </a:solidFill>
                <a:effectLst/>
                <a:uFillTx/>
                <a:latin typeface="Calibri"/>
              </a:rPr>
              <a:t>l</a:t>
            </a:r>
            <a:r>
              <a:rPr b="1" lang="nl-NL" sz="3300" spc="-6" strike="noStrike" u="none">
                <a:solidFill>
                  <a:schemeClr val="dk1"/>
                </a:solidFill>
                <a:effectLst/>
                <a:uFillTx/>
                <a:latin typeface="Calibri"/>
              </a:rPr>
              <a:t>u</a:t>
            </a:r>
            <a:r>
              <a:rPr b="1" lang="nl-NL" sz="3300" spc="-45" strike="noStrike" u="none">
                <a:solidFill>
                  <a:schemeClr val="dk1"/>
                </a:solidFill>
                <a:effectLst/>
                <a:uFillTx/>
                <a:latin typeface="Calibri"/>
              </a:rPr>
              <a:t>t</a:t>
            </a:r>
            <a:r>
              <a:rPr b="1" lang="nl-NL" sz="3300" strike="noStrike" u="none">
                <a:solidFill>
                  <a:schemeClr val="dk1"/>
                </a:solidFill>
                <a:effectLst/>
                <a:uFillTx/>
                <a:latin typeface="Calibri"/>
              </a:rPr>
              <a:t>a</a:t>
            </a:r>
            <a:r>
              <a:rPr b="1" lang="nl-NL" sz="3300" spc="-45" strike="noStrike" u="none">
                <a:solidFill>
                  <a:schemeClr val="dk1"/>
                </a:solidFill>
                <a:effectLst/>
                <a:uFillTx/>
                <a:latin typeface="Calibri"/>
              </a:rPr>
              <a:t>n</a:t>
            </a:r>
            <a:r>
              <a:rPr b="1" lang="nl-NL" sz="3300" strike="noStrike" u="none">
                <a:solidFill>
                  <a:schemeClr val="dk1"/>
                </a:solidFill>
                <a:effectLst/>
                <a:uFillTx/>
                <a:latin typeface="Calibri"/>
              </a:rPr>
              <a:t>t</a:t>
            </a:r>
            <a:r>
              <a:rPr b="1" lang="nl-NL" sz="3300" spc="14" strike="noStrike" u="none">
                <a:solidFill>
                  <a:schemeClr val="dk1"/>
                </a:solidFill>
                <a:effectLst/>
                <a:uFillTx/>
                <a:latin typeface="Calibri"/>
              </a:rPr>
              <a:t> </a:t>
            </a:r>
            <a:r>
              <a:rPr b="1" lang="nl-NL" sz="3300" spc="-65" strike="noStrike" u="none">
                <a:solidFill>
                  <a:schemeClr val="dk1"/>
                </a:solidFill>
                <a:effectLst/>
                <a:uFillTx/>
                <a:latin typeface="Calibri"/>
              </a:rPr>
              <a:t>r</a:t>
            </a:r>
            <a:r>
              <a:rPr b="1" lang="nl-NL" sz="3300" strike="noStrike" u="none">
                <a:solidFill>
                  <a:schemeClr val="dk1"/>
                </a:solidFill>
                <a:effectLst/>
                <a:uFillTx/>
                <a:latin typeface="Calibri"/>
              </a:rPr>
              <a:t>em</a:t>
            </a:r>
            <a:r>
              <a:rPr b="1" lang="nl-NL" sz="3300" spc="-20" strike="noStrike" u="none">
                <a:solidFill>
                  <a:schemeClr val="dk1"/>
                </a:solidFill>
                <a:effectLst/>
                <a:uFillTx/>
                <a:latin typeface="Calibri"/>
              </a:rPr>
              <a:t>o</a:t>
            </a:r>
            <a:r>
              <a:rPr b="1" lang="nl-NL" sz="3300" spc="-54" strike="noStrike" u="none">
                <a:solidFill>
                  <a:schemeClr val="dk1"/>
                </a:solidFill>
                <a:effectLst/>
                <a:uFillTx/>
                <a:latin typeface="Calibri"/>
              </a:rPr>
              <a:t>v</a:t>
            </a:r>
            <a:r>
              <a:rPr b="1" lang="nl-NL" sz="3300" strike="noStrike" u="none">
                <a:solidFill>
                  <a:schemeClr val="dk1"/>
                </a:solidFill>
                <a:effectLst/>
                <a:uFillTx/>
                <a:latin typeface="Calibri"/>
              </a:rPr>
              <a:t>ed</a:t>
            </a:r>
            <a:r>
              <a:rPr b="1" lang="nl-NL" sz="3300" spc="-6" strike="noStrike" u="none">
                <a:solidFill>
                  <a:schemeClr val="dk1"/>
                </a:solidFill>
                <a:effectLst/>
                <a:uFillTx/>
                <a:latin typeface="Calibri"/>
              </a:rPr>
              <a:t> </a:t>
            </a:r>
            <a:r>
              <a:rPr b="1" lang="nl-NL" sz="3300" spc="14" strike="noStrike" u="none">
                <a:solidFill>
                  <a:schemeClr val="dk1"/>
                </a:solidFill>
                <a:effectLst/>
                <a:uFillTx/>
                <a:latin typeface="Calibri"/>
              </a:rPr>
              <a:t>(</a:t>
            </a:r>
            <a:r>
              <a:rPr b="1" lang="nl-NL" sz="3300" spc="-14" strike="noStrike" u="none">
                <a:solidFill>
                  <a:schemeClr val="dk1"/>
                </a:solidFill>
                <a:effectLst/>
                <a:uFillTx/>
                <a:latin typeface="Calibri"/>
              </a:rPr>
              <a:t>k</a:t>
            </a:r>
            <a:r>
              <a:rPr b="1" lang="nl-NL" sz="3300" spc="-6" strike="noStrike" u="none">
                <a:solidFill>
                  <a:schemeClr val="dk1"/>
                </a:solidFill>
                <a:effectLst/>
                <a:uFillTx/>
                <a:latin typeface="Calibri"/>
              </a:rPr>
              <a:t>t/</a:t>
            </a:r>
            <a:r>
              <a:rPr b="1" lang="nl-NL" sz="3300" spc="-26" strike="noStrike" u="none">
                <a:solidFill>
                  <a:schemeClr val="dk1"/>
                </a:solidFill>
                <a:effectLst/>
                <a:uFillTx/>
                <a:latin typeface="Calibri"/>
              </a:rPr>
              <a:t>y</a:t>
            </a:r>
            <a:r>
              <a:rPr b="1" lang="nl-NL" sz="3300" spc="-14" strike="noStrike" u="none">
                <a:solidFill>
                  <a:schemeClr val="dk1"/>
                </a:solidFill>
                <a:effectLst/>
                <a:uFillTx/>
                <a:latin typeface="Calibri"/>
              </a:rPr>
              <a:t>r</a:t>
            </a:r>
            <a:r>
              <a:rPr b="1" lang="nl-NL" sz="3300" strike="noStrike" u="none">
                <a:solidFill>
                  <a:schemeClr val="dk1"/>
                </a:solidFill>
                <a:effectLst/>
                <a:uFillTx/>
                <a:latin typeface="Calibri"/>
              </a:rPr>
              <a:t>)</a:t>
            </a:r>
            <a:endParaRPr b="0" lang="nl-NL" sz="3300" strike="noStrike" u="none">
              <a:solidFill>
                <a:srgbClr val="000000"/>
              </a:solidFill>
              <a:effectLst/>
              <a:uFillTx/>
              <a:latin typeface="Arial"/>
            </a:endParaRPr>
          </a:p>
        </p:txBody>
      </p:sp>
      <p:sp>
        <p:nvSpPr>
          <p:cNvPr id="235" name="PlaceHolder 1"/>
          <p:cNvSpPr>
            <a:spLocks noGrp="1"/>
          </p:cNvSpPr>
          <p:nvPr>
            <p:ph type="title"/>
          </p:nvPr>
        </p:nvSpPr>
        <p:spPr>
          <a:xfrm>
            <a:off x="2478600" y="457200"/>
            <a:ext cx="10077120" cy="430920"/>
          </a:xfrm>
          <a:prstGeom prst="rect">
            <a:avLst/>
          </a:prstGeom>
          <a:noFill/>
          <a:ln w="0">
            <a:noFill/>
          </a:ln>
        </p:spPr>
        <p:txBody>
          <a:bodyPr numCol="1" spcCol="0" lIns="0" rIns="0" tIns="0" bIns="0" anchor="t">
            <a:spAutoFit/>
          </a:bodyPr>
          <a:p>
            <a:pPr marL="12600" indent="0" defTabSz="642960">
              <a:lnSpc>
                <a:spcPct val="100000"/>
              </a:lnSpc>
              <a:buNone/>
            </a:pPr>
            <a:r>
              <a:rPr b="1" lang="nl-NL" sz="2800" spc="-20" strike="noStrike" u="none">
                <a:solidFill>
                  <a:srgbClr val="058ba1"/>
                </a:solidFill>
                <a:effectLst/>
                <a:uFillTx/>
                <a:latin typeface="Arial"/>
              </a:rPr>
              <a:t>P</a:t>
            </a:r>
            <a:r>
              <a:rPr b="1" lang="nl-NL" sz="2800" spc="-31" strike="noStrike" u="none">
                <a:solidFill>
                  <a:srgbClr val="058ba1"/>
                </a:solidFill>
                <a:effectLst/>
                <a:uFillTx/>
                <a:latin typeface="Arial"/>
              </a:rPr>
              <a:t>h</a:t>
            </a:r>
            <a:r>
              <a:rPr b="1" lang="nl-NL" sz="2800" spc="-54" strike="noStrike" u="none">
                <a:solidFill>
                  <a:srgbClr val="058ba1"/>
                </a:solidFill>
                <a:effectLst/>
                <a:uFillTx/>
                <a:latin typeface="Arial"/>
              </a:rPr>
              <a:t>y</a:t>
            </a:r>
            <a:r>
              <a:rPr b="1" lang="nl-NL" sz="2800" spc="-14" strike="noStrike" u="none">
                <a:solidFill>
                  <a:srgbClr val="058ba1"/>
                </a:solidFill>
                <a:effectLst/>
                <a:uFillTx/>
                <a:latin typeface="Arial"/>
              </a:rPr>
              <a:t>si</a:t>
            </a:r>
            <a:r>
              <a:rPr b="1" lang="nl-NL" sz="2800" spc="-11" strike="noStrike" u="none">
                <a:solidFill>
                  <a:srgbClr val="058ba1"/>
                </a:solidFill>
                <a:effectLst/>
                <a:uFillTx/>
                <a:latin typeface="Arial"/>
              </a:rPr>
              <a:t>c</a:t>
            </a:r>
            <a:r>
              <a:rPr b="1" lang="nl-NL" sz="2800" spc="-14" strike="noStrike" u="none">
                <a:solidFill>
                  <a:srgbClr val="058ba1"/>
                </a:solidFill>
                <a:effectLst/>
                <a:uFillTx/>
                <a:latin typeface="Arial"/>
              </a:rPr>
              <a:t>al</a:t>
            </a:r>
            <a:r>
              <a:rPr b="1" lang="nl-NL" sz="2800" spc="40" strike="noStrike" u="none">
                <a:solidFill>
                  <a:srgbClr val="058ba1"/>
                </a:solidFill>
                <a:effectLst/>
                <a:uFillTx/>
                <a:latin typeface="Arial"/>
              </a:rPr>
              <a:t> </a:t>
            </a:r>
            <a:r>
              <a:rPr b="1" lang="nl-NL" sz="2800" spc="-20" strike="noStrike" u="none">
                <a:solidFill>
                  <a:srgbClr val="058ba1"/>
                </a:solidFill>
                <a:effectLst/>
                <a:uFillTx/>
                <a:latin typeface="Arial"/>
              </a:rPr>
              <a:t>a</a:t>
            </a:r>
            <a:r>
              <a:rPr b="1" lang="nl-NL" sz="2800" spc="-14" strike="noStrike" u="none">
                <a:solidFill>
                  <a:srgbClr val="058ba1"/>
                </a:solidFill>
                <a:effectLst/>
                <a:uFillTx/>
                <a:latin typeface="Arial"/>
              </a:rPr>
              <a:t>c</a:t>
            </a:r>
            <a:r>
              <a:rPr b="1" lang="nl-NL" sz="2800" spc="-20" strike="noStrike" u="none">
                <a:solidFill>
                  <a:srgbClr val="058ba1"/>
                </a:solidFill>
                <a:effectLst/>
                <a:uFillTx/>
                <a:latin typeface="Arial"/>
              </a:rPr>
              <a:t>coun</a:t>
            </a:r>
            <a:r>
              <a:rPr b="1" lang="nl-NL" sz="2800" spc="-6" strike="noStrike" u="none">
                <a:solidFill>
                  <a:srgbClr val="058ba1"/>
                </a:solidFill>
                <a:effectLst/>
                <a:uFillTx/>
                <a:latin typeface="Arial"/>
              </a:rPr>
              <a:t>t</a:t>
            </a:r>
            <a:r>
              <a:rPr b="1" lang="nl-NL" sz="2800" spc="-11" strike="noStrike" u="none">
                <a:solidFill>
                  <a:srgbClr val="058ba1"/>
                </a:solidFill>
                <a:effectLst/>
                <a:uFillTx/>
                <a:latin typeface="Arial"/>
              </a:rPr>
              <a:t>-</a:t>
            </a:r>
            <a:r>
              <a:rPr b="1" lang="nl-NL" sz="2800" spc="40" strike="noStrike" u="none">
                <a:solidFill>
                  <a:srgbClr val="058ba1"/>
                </a:solidFill>
                <a:effectLst/>
                <a:uFillTx/>
                <a:latin typeface="Arial"/>
              </a:rPr>
              <a:t> </a:t>
            </a:r>
            <a:r>
              <a:rPr b="1" lang="nl-NL" sz="2800" spc="-14" strike="noStrike" u="none">
                <a:solidFill>
                  <a:srgbClr val="058ba1"/>
                </a:solidFill>
                <a:effectLst/>
                <a:uFillTx/>
                <a:latin typeface="Arial"/>
              </a:rPr>
              <a:t>nat</a:t>
            </a:r>
            <a:r>
              <a:rPr b="1" lang="nl-NL" sz="2800" spc="-6" strike="noStrike" u="none">
                <a:solidFill>
                  <a:srgbClr val="058ba1"/>
                </a:solidFill>
                <a:effectLst/>
                <a:uFillTx/>
                <a:latin typeface="Arial"/>
              </a:rPr>
              <a:t>i</a:t>
            </a:r>
            <a:r>
              <a:rPr b="1" lang="nl-NL" sz="2800" spc="-20" strike="noStrike" u="none">
                <a:solidFill>
                  <a:srgbClr val="058ba1"/>
                </a:solidFill>
                <a:effectLst/>
                <a:uFillTx/>
                <a:latin typeface="Arial"/>
              </a:rPr>
              <a:t>o</a:t>
            </a:r>
            <a:r>
              <a:rPr b="1" lang="nl-NL" sz="2800" spc="-31" strike="noStrike" u="none">
                <a:solidFill>
                  <a:srgbClr val="058ba1"/>
                </a:solidFill>
                <a:effectLst/>
                <a:uFillTx/>
                <a:latin typeface="Arial"/>
              </a:rPr>
              <a:t>n</a:t>
            </a:r>
            <a:r>
              <a:rPr b="1" lang="nl-NL" sz="2800" spc="-14" strike="noStrike" u="none">
                <a:solidFill>
                  <a:srgbClr val="058ba1"/>
                </a:solidFill>
                <a:effectLst/>
                <a:uFillTx/>
                <a:latin typeface="Arial"/>
              </a:rPr>
              <a:t>al</a:t>
            </a:r>
            <a:r>
              <a:rPr b="1" lang="nl-NL" sz="2800" spc="26" strike="noStrike" u="none">
                <a:solidFill>
                  <a:srgbClr val="058ba1"/>
                </a:solidFill>
                <a:effectLst/>
                <a:uFillTx/>
                <a:latin typeface="Arial"/>
              </a:rPr>
              <a:t> </a:t>
            </a:r>
            <a:r>
              <a:rPr b="1" lang="nl-NL" sz="2800" spc="-20" strike="noStrike" u="none">
                <a:solidFill>
                  <a:srgbClr val="058ba1"/>
                </a:solidFill>
                <a:effectLst/>
                <a:uFillTx/>
                <a:latin typeface="Arial"/>
              </a:rPr>
              <a:t>s</a:t>
            </a:r>
            <a:r>
              <a:rPr b="1" lang="nl-NL" sz="2800" spc="-14" strike="noStrike" u="none">
                <a:solidFill>
                  <a:srgbClr val="058ba1"/>
                </a:solidFill>
                <a:effectLst/>
                <a:uFillTx/>
                <a:latin typeface="Arial"/>
              </a:rPr>
              <a:t>cale</a:t>
            </a:r>
            <a:endParaRPr b="0" lang="nl-NL" sz="2800" strike="noStrike" u="none">
              <a:solidFill>
                <a:schemeClr val="dk1"/>
              </a:solidFill>
              <a:effectLst/>
              <a:uFillTx/>
              <a:latin typeface="Arial"/>
            </a:endParaRPr>
          </a:p>
        </p:txBody>
      </p:sp>
      <p:sp>
        <p:nvSpPr>
          <p:cNvPr id="236" name="object 5"/>
          <p:cNvSpPr/>
          <p:nvPr/>
        </p:nvSpPr>
        <p:spPr>
          <a:xfrm>
            <a:off x="10388880" y="245880"/>
            <a:ext cx="154440" cy="3074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1001"/>
              </a:spcBef>
            </a:pPr>
            <a:r>
              <a:rPr b="1" lang="nl-NL" sz="2000" strike="noStrike" u="none">
                <a:solidFill>
                  <a:srgbClr val="ffffff"/>
                </a:solidFill>
                <a:effectLst/>
                <a:uFillTx/>
                <a:latin typeface="Calibri"/>
              </a:rPr>
              <a:t>7</a:t>
            </a:r>
            <a:endParaRPr b="0" lang="nl-NL" sz="2000" strike="noStrike" u="none">
              <a:solidFill>
                <a:srgbClr val="000000"/>
              </a:solidFill>
              <a:effectLst/>
              <a:uFillTx/>
              <a:latin typeface="Arial"/>
            </a:endParaRPr>
          </a:p>
        </p:txBody>
      </p:sp>
      <p:graphicFrame>
        <p:nvGraphicFramePr>
          <p:cNvPr id="237" name="object 3"/>
          <p:cNvGraphicFramePr/>
          <p:nvPr/>
        </p:nvGraphicFramePr>
        <p:xfrm>
          <a:off x="2455560" y="2129760"/>
          <a:ext cx="6572160" cy="3075480"/>
        </p:xfrm>
        <a:graphic>
          <a:graphicData uri="http://schemas.openxmlformats.org/drawingml/2006/table">
            <a:tbl>
              <a:tblPr/>
              <a:tblGrid>
                <a:gridCol w="45360"/>
                <a:gridCol w="186120"/>
                <a:gridCol w="1176120"/>
                <a:gridCol w="842040"/>
                <a:gridCol w="879120"/>
                <a:gridCol w="1052280"/>
                <a:gridCol w="631440"/>
                <a:gridCol w="940320"/>
                <a:gridCol w="132120"/>
                <a:gridCol w="685800"/>
              </a:tblGrid>
              <a:tr h="896400">
                <a:tc>
                  <a:txBody>
                    <a:bodyPr lIns="0" rIns="0" tIns="0" bIns="0" anchor="t">
                      <a:noAutofit/>
                    </a:bodyPr>
                    <a:p>
                      <a:endParaRPr b="0" lang="nl-NL" sz="3300" strike="noStrike" u="none">
                        <a:solidFill>
                          <a:srgbClr val="003c64"/>
                        </a:solidFill>
                        <a:effectLst/>
                        <a:uFillTx/>
                        <a:latin typeface="Calibri"/>
                      </a:endParaRPr>
                    </a:p>
                  </a:txBody>
                  <a:tcPr anchor="t">
                    <a:lnL>
                      <a:noFill/>
                    </a:lnL>
                    <a:lnR>
                      <a:noFill/>
                    </a:lnR>
                    <a:lnT>
                      <a:noFill/>
                    </a:lnT>
                    <a:lnB>
                      <a:noFill/>
                    </a:lnB>
                    <a:noFill/>
                  </a:tcPr>
                </a:tc>
                <a:tc>
                  <a:txBody>
                    <a:bodyPr lIns="0" rIns="0" tIns="0" bIns="0" anchor="t">
                      <a:noAutofit/>
                    </a:bodyPr>
                    <a:p>
                      <a:endParaRPr b="0" lang="nl-NL" sz="3300" strike="noStrike" u="none">
                        <a:solidFill>
                          <a:srgbClr val="003c64"/>
                        </a:solidFill>
                        <a:effectLst/>
                        <a:uFillTx/>
                        <a:latin typeface="Calibri"/>
                      </a:endParaRPr>
                    </a:p>
                  </a:txBody>
                  <a:tcPr anchor="t">
                    <a:lnL>
                      <a:noFill/>
                    </a:lnL>
                    <a:lnR w="12240">
                      <a:solidFill>
                        <a:srgbClr val="ffffff"/>
                      </a:solidFill>
                      <a:prstDash val="solid"/>
                    </a:lnR>
                    <a:lnT>
                      <a:noFill/>
                    </a:lnT>
                    <a:lnB>
                      <a:noFill/>
                    </a:lnB>
                    <a:noFill/>
                  </a:tcPr>
                </a:tc>
                <a:tc>
                  <a:txBody>
                    <a:bodyPr lIns="0" rIns="0" tIns="0" bIns="0" anchor="t">
                      <a:noAutofit/>
                    </a:bodyPr>
                    <a:p>
                      <a:pPr marL="720" defTabSz="914400">
                        <a:lnSpc>
                          <a:spcPct val="100000"/>
                        </a:lnSpc>
                      </a:pPr>
                      <a:r>
                        <a:rPr b="0" lang="nl-NL" sz="1400" strike="noStrike" u="none">
                          <a:solidFill>
                            <a:srgbClr val="003c64"/>
                          </a:solidFill>
                          <a:effectLst/>
                          <a:uFillTx/>
                          <a:latin typeface="Calibri"/>
                        </a:rPr>
                        <a:t>Ha</a:t>
                      </a:r>
                      <a:r>
                        <a:rPr b="0" lang="nl-NL" sz="1400" spc="-6" strike="noStrike" u="none">
                          <a:solidFill>
                            <a:srgbClr val="003c64"/>
                          </a:solidFill>
                          <a:effectLst/>
                          <a:uFillTx/>
                          <a:latin typeface="Calibri"/>
                        </a:rPr>
                        <a:t>b</a:t>
                      </a:r>
                      <a:r>
                        <a:rPr b="0" lang="nl-NL" sz="1400" strike="noStrike" u="none">
                          <a:solidFill>
                            <a:srgbClr val="003c64"/>
                          </a:solidFill>
                          <a:effectLst/>
                          <a:uFillTx/>
                          <a:latin typeface="Calibri"/>
                        </a:rPr>
                        <a:t>i</a:t>
                      </a:r>
                      <a:r>
                        <a:rPr b="0" lang="nl-NL" sz="1400" spc="-14" strike="noStrike" u="none">
                          <a:solidFill>
                            <a:srgbClr val="003c64"/>
                          </a:solidFill>
                          <a:effectLst/>
                          <a:uFillTx/>
                          <a:latin typeface="Calibri"/>
                        </a:rPr>
                        <a:t>ta</a:t>
                      </a:r>
                      <a:r>
                        <a:rPr b="0" lang="nl-NL" sz="1400" strike="noStrike" u="none">
                          <a:solidFill>
                            <a:srgbClr val="003c64"/>
                          </a:solidFill>
                          <a:effectLst/>
                          <a:uFillTx/>
                          <a:latin typeface="Calibri"/>
                        </a:rPr>
                        <a:t>t</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0" bIns="0" anchor="t">
                      <a:noAutofit/>
                    </a:bodyPr>
                    <a:p>
                      <a:pPr marL="54720" indent="-29160" defTabSz="914400">
                        <a:lnSpc>
                          <a:spcPct val="100000"/>
                        </a:lnSpc>
                        <a:tabLst>
                          <a:tab algn="l" pos="0"/>
                        </a:tabLst>
                      </a:pPr>
                      <a:r>
                        <a:rPr b="0" lang="nl-NL" sz="1400" spc="-6" strike="noStrike" u="none">
                          <a:solidFill>
                            <a:srgbClr val="003c64"/>
                          </a:solidFill>
                          <a:effectLst/>
                          <a:uFillTx/>
                          <a:latin typeface="Calibri"/>
                        </a:rPr>
                        <a:t>Coni</a:t>
                      </a:r>
                      <a:r>
                        <a:rPr b="0" lang="nl-NL" sz="1400" spc="-34" strike="noStrike" u="none">
                          <a:solidFill>
                            <a:srgbClr val="003c64"/>
                          </a:solidFill>
                          <a:effectLst/>
                          <a:uFillTx/>
                          <a:latin typeface="Calibri"/>
                        </a:rPr>
                        <a:t>f</a:t>
                      </a:r>
                      <a:r>
                        <a:rPr b="0" lang="nl-NL" sz="1400" strike="noStrike" u="none">
                          <a:solidFill>
                            <a:srgbClr val="003c64"/>
                          </a:solidFill>
                          <a:effectLst/>
                          <a:uFillTx/>
                          <a:latin typeface="Calibri"/>
                        </a:rPr>
                        <a:t>e</a:t>
                      </a:r>
                      <a:r>
                        <a:rPr b="0" lang="nl-NL" sz="1400" spc="-26" strike="noStrike" u="none">
                          <a:solidFill>
                            <a:srgbClr val="003c64"/>
                          </a:solidFill>
                          <a:effectLst/>
                          <a:uFillTx/>
                          <a:latin typeface="Calibri"/>
                        </a:rPr>
                        <a:t>r</a:t>
                      </a:r>
                      <a:r>
                        <a:rPr b="0" lang="nl-NL" sz="1400" spc="-6" strike="noStrike" u="none">
                          <a:solidFill>
                            <a:srgbClr val="003c64"/>
                          </a:solidFill>
                          <a:effectLst/>
                          <a:uFillTx/>
                          <a:latin typeface="Calibri"/>
                        </a:rPr>
                        <a:t>ous </a:t>
                      </a:r>
                      <a:r>
                        <a:rPr b="0" lang="nl-NL" sz="1400" spc="-11" strike="noStrike" u="none">
                          <a:solidFill>
                            <a:srgbClr val="003c64"/>
                          </a:solidFill>
                          <a:effectLst/>
                          <a:uFillTx/>
                          <a:latin typeface="Calibri"/>
                        </a:rPr>
                        <a:t>w</a:t>
                      </a:r>
                      <a:r>
                        <a:rPr b="0" lang="nl-NL" sz="1400" spc="-6" strike="noStrike" u="none">
                          <a:solidFill>
                            <a:srgbClr val="003c64"/>
                          </a:solidFill>
                          <a:effectLst/>
                          <a:uFillTx/>
                          <a:latin typeface="Calibri"/>
                        </a:rPr>
                        <a:t>o</a:t>
                      </a:r>
                      <a:r>
                        <a:rPr b="0" lang="nl-NL" sz="1400" spc="6" strike="noStrike" u="none">
                          <a:solidFill>
                            <a:srgbClr val="003c64"/>
                          </a:solidFill>
                          <a:effectLst/>
                          <a:uFillTx/>
                          <a:latin typeface="Calibri"/>
                        </a:rPr>
                        <a:t>o</a:t>
                      </a:r>
                      <a:r>
                        <a:rPr b="0" lang="nl-NL" sz="1400" spc="-11" strike="noStrike" u="none">
                          <a:solidFill>
                            <a:srgbClr val="003c64"/>
                          </a:solidFill>
                          <a:effectLst/>
                          <a:uFillTx/>
                          <a:latin typeface="Calibri"/>
                        </a:rPr>
                        <a:t>d</a:t>
                      </a:r>
                      <a:r>
                        <a:rPr b="0" lang="nl-NL" sz="1400" strike="noStrike" u="none">
                          <a:solidFill>
                            <a:srgbClr val="003c64"/>
                          </a:solidFill>
                          <a:effectLst/>
                          <a:uFillTx/>
                          <a:latin typeface="Calibri"/>
                        </a:rPr>
                        <a:t>la</a:t>
                      </a:r>
                      <a:r>
                        <a:rPr b="0" lang="nl-NL" sz="1400" spc="-11" strike="noStrike" u="none">
                          <a:solidFill>
                            <a:srgbClr val="003c64"/>
                          </a:solidFill>
                          <a:effectLst/>
                          <a:uFillTx/>
                          <a:latin typeface="Calibri"/>
                        </a:rPr>
                        <a:t>n</a:t>
                      </a:r>
                      <a:r>
                        <a:rPr b="0" lang="nl-NL" sz="1400" strike="noStrike" u="none">
                          <a:solidFill>
                            <a:srgbClr val="003c64"/>
                          </a:solidFill>
                          <a:effectLst/>
                          <a:uFillTx/>
                          <a:latin typeface="Calibri"/>
                        </a:rPr>
                        <a:t>d</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0" bIns="0" anchor="t">
                      <a:noAutofit/>
                    </a:bodyPr>
                    <a:p>
                      <a:pPr marL="73800" indent="-18360" defTabSz="914400">
                        <a:lnSpc>
                          <a:spcPct val="100000"/>
                        </a:lnSpc>
                        <a:tabLst>
                          <a:tab algn="l" pos="0"/>
                        </a:tabLst>
                      </a:pPr>
                      <a:r>
                        <a:rPr b="0" lang="nl-NL" sz="1400" spc="-6" strike="noStrike" u="none">
                          <a:solidFill>
                            <a:srgbClr val="003c64"/>
                          </a:solidFill>
                          <a:effectLst/>
                          <a:uFillTx/>
                          <a:latin typeface="Calibri"/>
                        </a:rPr>
                        <a:t>De</a:t>
                      </a:r>
                      <a:r>
                        <a:rPr b="0" lang="nl-NL" sz="1400" spc="-11" strike="noStrike" u="none">
                          <a:solidFill>
                            <a:srgbClr val="003c64"/>
                          </a:solidFill>
                          <a:effectLst/>
                          <a:uFillTx/>
                          <a:latin typeface="Calibri"/>
                        </a:rPr>
                        <a:t>c</a:t>
                      </a:r>
                      <a:r>
                        <a:rPr b="0" lang="nl-NL" sz="1400" strike="noStrike" u="none">
                          <a:solidFill>
                            <a:srgbClr val="003c64"/>
                          </a:solidFill>
                          <a:effectLst/>
                          <a:uFillTx/>
                          <a:latin typeface="Calibri"/>
                        </a:rPr>
                        <a:t>id</a:t>
                      </a:r>
                      <a:r>
                        <a:rPr b="0" lang="nl-NL" sz="1400" spc="-14" strike="noStrike" u="none">
                          <a:solidFill>
                            <a:srgbClr val="003c64"/>
                          </a:solidFill>
                          <a:effectLst/>
                          <a:uFillTx/>
                          <a:latin typeface="Calibri"/>
                        </a:rPr>
                        <a:t>u</a:t>
                      </a:r>
                      <a:r>
                        <a:rPr b="0" lang="nl-NL" sz="1400" spc="-6" strike="noStrike" u="none">
                          <a:solidFill>
                            <a:srgbClr val="003c64"/>
                          </a:solidFill>
                          <a:effectLst/>
                          <a:uFillTx/>
                          <a:latin typeface="Calibri"/>
                        </a:rPr>
                        <a:t>ous </a:t>
                      </a:r>
                      <a:r>
                        <a:rPr b="0" lang="nl-NL" sz="1400" spc="-11" strike="noStrike" u="none">
                          <a:solidFill>
                            <a:srgbClr val="003c64"/>
                          </a:solidFill>
                          <a:effectLst/>
                          <a:uFillTx/>
                          <a:latin typeface="Calibri"/>
                        </a:rPr>
                        <a:t>w</a:t>
                      </a:r>
                      <a:r>
                        <a:rPr b="0" lang="nl-NL" sz="1400" spc="-6" strike="noStrike" u="none">
                          <a:solidFill>
                            <a:srgbClr val="003c64"/>
                          </a:solidFill>
                          <a:effectLst/>
                          <a:uFillTx/>
                          <a:latin typeface="Calibri"/>
                        </a:rPr>
                        <a:t>o</a:t>
                      </a:r>
                      <a:r>
                        <a:rPr b="0" lang="nl-NL" sz="1400" spc="6" strike="noStrike" u="none">
                          <a:solidFill>
                            <a:srgbClr val="003c64"/>
                          </a:solidFill>
                          <a:effectLst/>
                          <a:uFillTx/>
                          <a:latin typeface="Calibri"/>
                        </a:rPr>
                        <a:t>o</a:t>
                      </a:r>
                      <a:r>
                        <a:rPr b="0" lang="nl-NL" sz="1400" spc="-11" strike="noStrike" u="none">
                          <a:solidFill>
                            <a:srgbClr val="003c64"/>
                          </a:solidFill>
                          <a:effectLst/>
                          <a:uFillTx/>
                          <a:latin typeface="Calibri"/>
                        </a:rPr>
                        <a:t>d</a:t>
                      </a:r>
                      <a:r>
                        <a:rPr b="0" lang="nl-NL" sz="1400" strike="noStrike" u="none">
                          <a:solidFill>
                            <a:srgbClr val="003c64"/>
                          </a:solidFill>
                          <a:effectLst/>
                          <a:uFillTx/>
                          <a:latin typeface="Calibri"/>
                        </a:rPr>
                        <a:t>la</a:t>
                      </a:r>
                      <a:r>
                        <a:rPr b="0" lang="nl-NL" sz="1400" spc="-11" strike="noStrike" u="none">
                          <a:solidFill>
                            <a:srgbClr val="003c64"/>
                          </a:solidFill>
                          <a:effectLst/>
                          <a:uFillTx/>
                          <a:latin typeface="Calibri"/>
                        </a:rPr>
                        <a:t>n</a:t>
                      </a:r>
                      <a:r>
                        <a:rPr b="0" lang="nl-NL" sz="1400" strike="noStrike" u="none">
                          <a:solidFill>
                            <a:srgbClr val="003c64"/>
                          </a:solidFill>
                          <a:effectLst/>
                          <a:uFillTx/>
                          <a:latin typeface="Calibri"/>
                        </a:rPr>
                        <a:t>d</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0" bIns="0" anchor="t">
                      <a:noAutofit/>
                    </a:bodyPr>
                    <a:p>
                      <a:pPr marL="128880" indent="-71640" defTabSz="914400">
                        <a:lnSpc>
                          <a:spcPct val="100000"/>
                        </a:lnSpc>
                        <a:tabLst>
                          <a:tab algn="l" pos="0"/>
                        </a:tabLst>
                      </a:pPr>
                      <a:r>
                        <a:rPr b="0" lang="nl-NL" sz="1400" spc="-6" strike="noStrike" u="none">
                          <a:solidFill>
                            <a:srgbClr val="003c64"/>
                          </a:solidFill>
                          <a:effectLst/>
                          <a:uFillTx/>
                          <a:latin typeface="Calibri"/>
                        </a:rPr>
                        <a:t>Sem</a:t>
                      </a:r>
                      <a:r>
                        <a:rPr b="0" lang="nl-NL" sz="1400" strike="noStrike" u="none">
                          <a:solidFill>
                            <a:srgbClr val="003c64"/>
                          </a:solidFill>
                          <a:effectLst/>
                          <a:uFillTx/>
                          <a:latin typeface="Calibri"/>
                        </a:rPr>
                        <a:t>i</a:t>
                      </a:r>
                      <a:r>
                        <a:rPr b="0" lang="nl-NL" sz="1400" spc="6" strike="noStrike" u="none">
                          <a:solidFill>
                            <a:srgbClr val="003c64"/>
                          </a:solidFill>
                          <a:effectLst/>
                          <a:uFillTx/>
                          <a:latin typeface="Calibri"/>
                        </a:rPr>
                        <a:t>-</a:t>
                      </a:r>
                      <a:r>
                        <a:rPr b="0" lang="nl-NL" sz="1400" spc="-11" strike="noStrike" u="none">
                          <a:solidFill>
                            <a:srgbClr val="003c64"/>
                          </a:solidFill>
                          <a:effectLst/>
                          <a:uFillTx/>
                          <a:latin typeface="Calibri"/>
                        </a:rPr>
                        <a:t>n</a:t>
                      </a:r>
                      <a:r>
                        <a:rPr b="0" lang="nl-NL" sz="1400" spc="-14" strike="noStrike" u="none">
                          <a:solidFill>
                            <a:srgbClr val="003c64"/>
                          </a:solidFill>
                          <a:effectLst/>
                          <a:uFillTx/>
                          <a:latin typeface="Calibri"/>
                        </a:rPr>
                        <a:t>a</a:t>
                      </a:r>
                      <a:r>
                        <a:rPr b="0" lang="nl-NL" sz="1400" strike="noStrike" u="none">
                          <a:solidFill>
                            <a:srgbClr val="003c64"/>
                          </a:solidFill>
                          <a:effectLst/>
                          <a:uFillTx/>
                          <a:latin typeface="Calibri"/>
                        </a:rPr>
                        <a:t>t</a:t>
                      </a:r>
                      <a:r>
                        <a:rPr b="0" lang="nl-NL" sz="1400" spc="-11" strike="noStrike" u="none">
                          <a:solidFill>
                            <a:srgbClr val="003c64"/>
                          </a:solidFill>
                          <a:effectLst/>
                          <a:uFillTx/>
                          <a:latin typeface="Calibri"/>
                        </a:rPr>
                        <a:t>u</a:t>
                      </a:r>
                      <a:r>
                        <a:rPr b="0" lang="nl-NL" sz="1400" spc="-26" strike="noStrike" u="none">
                          <a:solidFill>
                            <a:srgbClr val="003c64"/>
                          </a:solidFill>
                          <a:effectLst/>
                          <a:uFillTx/>
                          <a:latin typeface="Calibri"/>
                        </a:rPr>
                        <a:t>r</a:t>
                      </a:r>
                      <a:r>
                        <a:rPr b="0" lang="nl-NL" sz="1400" strike="noStrike" u="none">
                          <a:solidFill>
                            <a:srgbClr val="003c64"/>
                          </a:solidFill>
                          <a:effectLst/>
                          <a:uFillTx/>
                          <a:latin typeface="Calibri"/>
                        </a:rPr>
                        <a:t>al </a:t>
                      </a:r>
                      <a:r>
                        <a:rPr b="0" lang="nl-NL" sz="1400" spc="6" strike="noStrike" u="none">
                          <a:solidFill>
                            <a:srgbClr val="003c64"/>
                          </a:solidFill>
                          <a:effectLst/>
                          <a:uFillTx/>
                          <a:latin typeface="Calibri"/>
                        </a:rPr>
                        <a:t>(</a:t>
                      </a:r>
                      <a:r>
                        <a:rPr b="0" lang="nl-NL" sz="1400" strike="noStrike" u="none">
                          <a:solidFill>
                            <a:srgbClr val="003c64"/>
                          </a:solidFill>
                          <a:effectLst/>
                          <a:uFillTx/>
                          <a:latin typeface="Calibri"/>
                        </a:rPr>
                        <a:t>g</a:t>
                      </a:r>
                      <a:r>
                        <a:rPr b="0" lang="nl-NL" sz="1400" spc="-26" strike="noStrike" u="none">
                          <a:solidFill>
                            <a:srgbClr val="003c64"/>
                          </a:solidFill>
                          <a:effectLst/>
                          <a:uFillTx/>
                          <a:latin typeface="Calibri"/>
                        </a:rPr>
                        <a:t>r</a:t>
                      </a:r>
                      <a:r>
                        <a:rPr b="0" lang="nl-NL" sz="1400" strike="noStrike" u="none">
                          <a:solidFill>
                            <a:srgbClr val="003c64"/>
                          </a:solidFill>
                          <a:effectLst/>
                          <a:uFillTx/>
                          <a:latin typeface="Calibri"/>
                        </a:rPr>
                        <a:t>assla</a:t>
                      </a:r>
                      <a:r>
                        <a:rPr b="0" lang="nl-NL" sz="1400" spc="-11" strike="noStrike" u="none">
                          <a:solidFill>
                            <a:srgbClr val="003c64"/>
                          </a:solidFill>
                          <a:effectLst/>
                          <a:uFillTx/>
                          <a:latin typeface="Calibri"/>
                        </a:rPr>
                        <a:t>nd</a:t>
                      </a:r>
                      <a:r>
                        <a:rPr b="0" lang="nl-NL" sz="1400" strike="noStrike" u="none">
                          <a:solidFill>
                            <a:srgbClr val="003c64"/>
                          </a:solidFill>
                          <a:effectLst/>
                          <a:uFillTx/>
                          <a:latin typeface="Calibri"/>
                        </a:rPr>
                        <a:t>, </a:t>
                      </a:r>
                      <a:r>
                        <a:rPr b="0" lang="nl-NL" sz="1400" spc="-11" strike="noStrike" u="none">
                          <a:solidFill>
                            <a:srgbClr val="003c64"/>
                          </a:solidFill>
                          <a:effectLst/>
                          <a:uFillTx/>
                          <a:latin typeface="Calibri"/>
                        </a:rPr>
                        <a:t>m</a:t>
                      </a:r>
                      <a:r>
                        <a:rPr b="0" lang="nl-NL" sz="1400" spc="-6" strike="noStrike" u="none">
                          <a:solidFill>
                            <a:srgbClr val="003c64"/>
                          </a:solidFill>
                          <a:effectLst/>
                          <a:uFillTx/>
                          <a:latin typeface="Calibri"/>
                        </a:rPr>
                        <a:t>o</a:t>
                      </a:r>
                      <a:r>
                        <a:rPr b="0" lang="nl-NL" sz="1400" spc="6" strike="noStrike" u="none">
                          <a:solidFill>
                            <a:srgbClr val="003c64"/>
                          </a:solidFill>
                          <a:effectLst/>
                          <a:uFillTx/>
                          <a:latin typeface="Calibri"/>
                        </a:rPr>
                        <a:t>o</a:t>
                      </a:r>
                      <a:r>
                        <a:rPr b="0" lang="nl-NL" sz="1400" strike="noStrike" u="none">
                          <a:solidFill>
                            <a:srgbClr val="003c64"/>
                          </a:solidFill>
                          <a:effectLst/>
                          <a:uFillTx/>
                          <a:latin typeface="Calibri"/>
                        </a:rPr>
                        <a:t>rlan</a:t>
                      </a:r>
                      <a:r>
                        <a:rPr b="0" lang="nl-NL" sz="1400" spc="-11" strike="noStrike" u="none">
                          <a:solidFill>
                            <a:srgbClr val="003c64"/>
                          </a:solidFill>
                          <a:effectLst/>
                          <a:uFillTx/>
                          <a:latin typeface="Calibri"/>
                        </a:rPr>
                        <a:t>d</a:t>
                      </a:r>
                      <a:r>
                        <a:rPr b="0" lang="nl-NL" sz="1400" strike="noStrike" u="none">
                          <a:solidFill>
                            <a:srgbClr val="003c64"/>
                          </a:solidFill>
                          <a:effectLst/>
                          <a:uFillTx/>
                          <a:latin typeface="Calibri"/>
                        </a:rPr>
                        <a:t>)</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0" bIns="0" anchor="t">
                      <a:noAutofit/>
                    </a:bodyPr>
                    <a:p>
                      <a:pPr marL="104040" defTabSz="914400">
                        <a:lnSpc>
                          <a:spcPct val="100000"/>
                        </a:lnSpc>
                      </a:pPr>
                      <a:r>
                        <a:rPr b="0" lang="nl-NL" sz="1400" spc="-6" strike="noStrike" u="none">
                          <a:solidFill>
                            <a:srgbClr val="003c64"/>
                          </a:solidFill>
                          <a:effectLst/>
                          <a:uFillTx/>
                          <a:latin typeface="Calibri"/>
                        </a:rPr>
                        <a:t>C</a:t>
                      </a:r>
                      <a:r>
                        <a:rPr b="0" lang="nl-NL" sz="1400" spc="-26" strike="noStrike" u="none">
                          <a:solidFill>
                            <a:srgbClr val="003c64"/>
                          </a:solidFill>
                          <a:effectLst/>
                          <a:uFillTx/>
                          <a:latin typeface="Calibri"/>
                        </a:rPr>
                        <a:t>r</a:t>
                      </a:r>
                      <a:r>
                        <a:rPr b="0" lang="nl-NL" sz="1400" spc="-6" strike="noStrike" u="none">
                          <a:solidFill>
                            <a:srgbClr val="003c64"/>
                          </a:solidFill>
                          <a:effectLst/>
                          <a:uFillTx/>
                          <a:latin typeface="Calibri"/>
                        </a:rPr>
                        <a:t>o</a:t>
                      </a:r>
                      <a:r>
                        <a:rPr b="0" lang="nl-NL" sz="1400" spc="-14" strike="noStrike" u="none">
                          <a:solidFill>
                            <a:srgbClr val="003c64"/>
                          </a:solidFill>
                          <a:effectLst/>
                          <a:uFillTx/>
                          <a:latin typeface="Calibri"/>
                        </a:rPr>
                        <a:t>p</a:t>
                      </a:r>
                      <a:r>
                        <a:rPr b="0" lang="nl-NL" sz="1400" strike="noStrike" u="none">
                          <a:solidFill>
                            <a:srgbClr val="003c64"/>
                          </a:solidFill>
                          <a:effectLst/>
                          <a:uFillTx/>
                          <a:latin typeface="Calibri"/>
                        </a:rPr>
                        <a:t>s</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0" bIns="0" anchor="t">
                      <a:noAutofit/>
                    </a:bodyPr>
                    <a:p>
                      <a:pPr marL="81360" indent="207000" defTabSz="914400">
                        <a:lnSpc>
                          <a:spcPct val="100000"/>
                        </a:lnSpc>
                        <a:tabLst>
                          <a:tab algn="l" pos="0"/>
                        </a:tabLst>
                      </a:pPr>
                      <a:r>
                        <a:rPr b="0" lang="nl-NL" sz="1400" spc="-119" strike="noStrike" u="none">
                          <a:solidFill>
                            <a:srgbClr val="003c64"/>
                          </a:solidFill>
                          <a:effectLst/>
                          <a:uFillTx/>
                          <a:latin typeface="Calibri"/>
                        </a:rPr>
                        <a:t>T</a:t>
                      </a:r>
                      <a:r>
                        <a:rPr b="0" lang="nl-NL" sz="1400" spc="-6" strike="noStrike" u="none">
                          <a:solidFill>
                            <a:srgbClr val="003c64"/>
                          </a:solidFill>
                          <a:effectLst/>
                          <a:uFillTx/>
                          <a:latin typeface="Calibri"/>
                        </a:rPr>
                        <a:t>o</a:t>
                      </a:r>
                      <a:r>
                        <a:rPr b="0" lang="nl-NL" sz="1400" spc="-11" strike="noStrike" u="none">
                          <a:solidFill>
                            <a:srgbClr val="003c64"/>
                          </a:solidFill>
                          <a:effectLst/>
                          <a:uFillTx/>
                          <a:latin typeface="Calibri"/>
                        </a:rPr>
                        <a:t>t</a:t>
                      </a:r>
                      <a:r>
                        <a:rPr b="0" lang="nl-NL" sz="1400" strike="noStrike" u="none">
                          <a:solidFill>
                            <a:srgbClr val="003c64"/>
                          </a:solidFill>
                          <a:effectLst/>
                          <a:uFillTx/>
                          <a:latin typeface="Calibri"/>
                        </a:rPr>
                        <a:t>al </a:t>
                      </a:r>
                      <a:r>
                        <a:rPr b="0" lang="nl-NL" sz="1400" spc="-14" strike="noStrike" u="none">
                          <a:solidFill>
                            <a:srgbClr val="003c64"/>
                          </a:solidFill>
                          <a:effectLst/>
                          <a:uFillTx/>
                          <a:latin typeface="Calibri"/>
                        </a:rPr>
                        <a:t>v</a:t>
                      </a:r>
                      <a:r>
                        <a:rPr b="0" lang="nl-NL" sz="1400" strike="noStrike" u="none">
                          <a:solidFill>
                            <a:srgbClr val="003c64"/>
                          </a:solidFill>
                          <a:effectLst/>
                          <a:uFillTx/>
                          <a:latin typeface="Calibri"/>
                        </a:rPr>
                        <a:t>e</a:t>
                      </a:r>
                      <a:r>
                        <a:rPr b="0" lang="nl-NL" sz="1400" spc="-20" strike="noStrike" u="none">
                          <a:solidFill>
                            <a:srgbClr val="003c64"/>
                          </a:solidFill>
                          <a:effectLst/>
                          <a:uFillTx/>
                          <a:latin typeface="Calibri"/>
                        </a:rPr>
                        <a:t>g</a:t>
                      </a:r>
                      <a:r>
                        <a:rPr b="0" lang="nl-NL" sz="1400" spc="-14" strike="noStrike" u="none">
                          <a:solidFill>
                            <a:srgbClr val="003c64"/>
                          </a:solidFill>
                          <a:effectLst/>
                          <a:uFillTx/>
                          <a:latin typeface="Calibri"/>
                        </a:rPr>
                        <a:t>eta</a:t>
                      </a:r>
                      <a:r>
                        <a:rPr b="0" lang="nl-NL" sz="1400" strike="noStrike" u="none">
                          <a:solidFill>
                            <a:srgbClr val="003c64"/>
                          </a:solidFill>
                          <a:effectLst/>
                          <a:uFillTx/>
                          <a:latin typeface="Calibri"/>
                        </a:rPr>
                        <a:t>tion</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a:noFill/>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541800">
                <a:tc>
                  <a:txBody>
                    <a:bodyPr lIns="0" rIns="0" tIns="0" bIns="0" anchor="t">
                      <a:noAutofit/>
                    </a:bodyPr>
                    <a:p>
                      <a:endParaRPr b="0" lang="nl-NL" sz="1400" strike="noStrike" u="none">
                        <a:solidFill>
                          <a:srgbClr val="003c64"/>
                        </a:solidFill>
                        <a:effectLst/>
                        <a:uFillTx/>
                        <a:latin typeface="Calibri"/>
                      </a:endParaRPr>
                    </a:p>
                  </a:txBody>
                  <a:tcPr anchor="t">
                    <a:lnL>
                      <a:noFill/>
                    </a:lnL>
                    <a:lnR>
                      <a:noFill/>
                    </a:lnR>
                    <a:lnT>
                      <a:noFill/>
                    </a:lnT>
                    <a:lnB>
                      <a:noFill/>
                    </a:lnB>
                    <a:noFill/>
                  </a:tcPr>
                </a:tc>
                <a:tc>
                  <a:txBody>
                    <a:bodyPr lIns="0" rIns="0" tIns="0" bIns="0" anchor="t">
                      <a:noAutofit/>
                    </a:bodyPr>
                    <a:p>
                      <a:endParaRPr b="0" lang="nl-NL" sz="1400" strike="noStrike" u="none">
                        <a:solidFill>
                          <a:srgbClr val="003c64"/>
                        </a:solidFill>
                        <a:effectLst/>
                        <a:uFillTx/>
                        <a:latin typeface="Calibri"/>
                      </a:endParaRPr>
                    </a:p>
                  </a:txBody>
                  <a:tcPr anchor="t">
                    <a:lnL>
                      <a:noFill/>
                    </a:lnL>
                    <a:lnR w="12240">
                      <a:solidFill>
                        <a:srgbClr val="ffffff"/>
                      </a:solidFill>
                      <a:prstDash val="solid"/>
                    </a:lnR>
                    <a:lnT>
                      <a:noFill/>
                    </a:lnT>
                    <a:lnB w="38160">
                      <a:solidFill>
                        <a:srgbClr val="d44d00"/>
                      </a:solidFill>
                      <a:prstDash val="solid"/>
                    </a:lnB>
                    <a:noFill/>
                  </a:tcPr>
                </a:tc>
                <a:tc>
                  <a:txBody>
                    <a:bodyPr lIns="0" rIns="0" tIns="0" bIns="0" anchor="t">
                      <a:noAutofit/>
                    </a:bodyPr>
                    <a:p>
                      <a:pPr marL="720" defTabSz="914400">
                        <a:lnSpc>
                          <a:spcPct val="100000"/>
                        </a:lnSpc>
                      </a:pPr>
                      <a:r>
                        <a:rPr b="0" lang="nl-NL" sz="1400" strike="noStrike" u="none">
                          <a:solidFill>
                            <a:srgbClr val="003c64"/>
                          </a:solidFill>
                          <a:effectLst/>
                          <a:uFillTx/>
                          <a:latin typeface="Calibri"/>
                        </a:rPr>
                        <a:t>A</a:t>
                      </a:r>
                      <a:r>
                        <a:rPr b="0" lang="nl-NL" sz="1400" spc="-26" strike="noStrike" u="none">
                          <a:solidFill>
                            <a:srgbClr val="003c64"/>
                          </a:solidFill>
                          <a:effectLst/>
                          <a:uFillTx/>
                          <a:latin typeface="Calibri"/>
                        </a:rPr>
                        <a:t>r</a:t>
                      </a:r>
                      <a:r>
                        <a:rPr b="0" lang="nl-NL" sz="1400" spc="-6" strike="noStrike" u="none">
                          <a:solidFill>
                            <a:srgbClr val="003c64"/>
                          </a:solidFill>
                          <a:effectLst/>
                          <a:uFillTx/>
                          <a:latin typeface="Calibri"/>
                        </a:rPr>
                        <a:t>e</a:t>
                      </a:r>
                      <a:r>
                        <a:rPr b="0" lang="nl-NL" sz="1400" strike="noStrike" u="none">
                          <a:solidFill>
                            <a:srgbClr val="003c64"/>
                          </a:solidFill>
                          <a:effectLst/>
                          <a:uFillTx/>
                          <a:latin typeface="Calibri"/>
                        </a:rPr>
                        <a:t>a</a:t>
                      </a:r>
                      <a:r>
                        <a:rPr b="0" lang="nl-NL" sz="1400" spc="-11" strike="noStrike" u="none">
                          <a:solidFill>
                            <a:srgbClr val="003c64"/>
                          </a:solidFill>
                          <a:effectLst/>
                          <a:uFillTx/>
                          <a:latin typeface="Calibri"/>
                        </a:rPr>
                        <a:t> C</a:t>
                      </a:r>
                      <a:r>
                        <a:rPr b="0" lang="nl-NL" sz="1400" spc="-6" strike="noStrike" u="none">
                          <a:solidFill>
                            <a:srgbClr val="003c64"/>
                          </a:solidFill>
                          <a:effectLst/>
                          <a:uFillTx/>
                          <a:latin typeface="Calibri"/>
                        </a:rPr>
                        <a:t>EH</a:t>
                      </a:r>
                      <a:endParaRPr b="0" lang="nl-NL" sz="1400" strike="noStrike" u="none">
                        <a:solidFill>
                          <a:srgbClr val="000000"/>
                        </a:solidFill>
                        <a:effectLst/>
                        <a:uFillTx/>
                        <a:latin typeface="Arial"/>
                      </a:endParaRPr>
                    </a:p>
                    <a:p>
                      <a:pPr marL="720" defTabSz="914400">
                        <a:lnSpc>
                          <a:spcPct val="100000"/>
                        </a:lnSpc>
                      </a:pPr>
                      <a:r>
                        <a:rPr b="0" lang="nl-NL" sz="1400" strike="noStrike" u="none">
                          <a:solidFill>
                            <a:srgbClr val="003c64"/>
                          </a:solidFill>
                          <a:effectLst/>
                          <a:uFillTx/>
                          <a:latin typeface="Calibri"/>
                        </a:rPr>
                        <a:t>la</a:t>
                      </a:r>
                      <a:r>
                        <a:rPr b="0" lang="nl-NL" sz="1400" spc="-11" strike="noStrike" u="none">
                          <a:solidFill>
                            <a:srgbClr val="003c64"/>
                          </a:solidFill>
                          <a:effectLst/>
                          <a:uFillTx/>
                          <a:latin typeface="Calibri"/>
                        </a:rPr>
                        <a:t>nd</a:t>
                      </a:r>
                      <a:r>
                        <a:rPr b="0" lang="nl-NL" sz="1400" spc="-20" strike="noStrike" u="none">
                          <a:solidFill>
                            <a:srgbClr val="003c64"/>
                          </a:solidFill>
                          <a:effectLst/>
                          <a:uFillTx/>
                          <a:latin typeface="Calibri"/>
                        </a:rPr>
                        <a:t>c</a:t>
                      </a:r>
                      <a:r>
                        <a:rPr b="0" lang="nl-NL" sz="1400" spc="-6" strike="noStrike" u="none">
                          <a:solidFill>
                            <a:srgbClr val="003c64"/>
                          </a:solidFill>
                          <a:effectLst/>
                          <a:uFillTx/>
                          <a:latin typeface="Calibri"/>
                        </a:rPr>
                        <a:t>o</a:t>
                      </a:r>
                      <a:r>
                        <a:rPr b="0" lang="nl-NL" sz="1400" spc="-11" strike="noStrike" u="none">
                          <a:solidFill>
                            <a:srgbClr val="003c64"/>
                          </a:solidFill>
                          <a:effectLst/>
                          <a:uFillTx/>
                          <a:latin typeface="Calibri"/>
                        </a:rPr>
                        <a:t>v</a:t>
                      </a:r>
                      <a:r>
                        <a:rPr b="0" lang="nl-NL" sz="1400" strike="noStrike" u="none">
                          <a:solidFill>
                            <a:srgbClr val="003c64"/>
                          </a:solidFill>
                          <a:effectLst/>
                          <a:uFillTx/>
                          <a:latin typeface="Calibri"/>
                        </a:rPr>
                        <a:t>er</a:t>
                      </a:r>
                      <a:r>
                        <a:rPr b="0" lang="nl-NL" sz="1400" spc="-11" strike="noStrike" u="none">
                          <a:solidFill>
                            <a:srgbClr val="003c64"/>
                          </a:solidFill>
                          <a:effectLst/>
                          <a:uFillTx/>
                          <a:latin typeface="Calibri"/>
                        </a:rPr>
                        <a:t> (</a:t>
                      </a:r>
                      <a:r>
                        <a:rPr b="0" lang="nl-NL" sz="1400" strike="noStrike" u="none">
                          <a:solidFill>
                            <a:srgbClr val="003c64"/>
                          </a:solidFill>
                          <a:effectLst/>
                          <a:uFillTx/>
                          <a:latin typeface="Calibri"/>
                        </a:rPr>
                        <a:t>k</a:t>
                      </a:r>
                      <a:r>
                        <a:rPr b="0" lang="nl-NL" sz="1400" spc="-11" strike="noStrike" u="none">
                          <a:solidFill>
                            <a:srgbClr val="003c64"/>
                          </a:solidFill>
                          <a:effectLst/>
                          <a:uFillTx/>
                          <a:latin typeface="Calibri"/>
                        </a:rPr>
                        <a:t>m</a:t>
                      </a:r>
                      <a:r>
                        <a:rPr b="0" lang="nl-NL" sz="1350" spc="6" strike="noStrike" u="none" baseline="37000">
                          <a:solidFill>
                            <a:srgbClr val="003c64"/>
                          </a:solidFill>
                          <a:effectLst/>
                          <a:uFillTx/>
                          <a:latin typeface="Calibri"/>
                        </a:rPr>
                        <a:t>2</a:t>
                      </a:r>
                      <a:r>
                        <a:rPr b="0" lang="nl-NL" sz="1400" strike="noStrike" u="none">
                          <a:solidFill>
                            <a:srgbClr val="003c64"/>
                          </a:solidFill>
                          <a:effectLst/>
                          <a:uFillTx/>
                          <a:latin typeface="Calibri"/>
                        </a:rPr>
                        <a:t>)</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pPr marL="334800" defTabSz="914400">
                        <a:lnSpc>
                          <a:spcPct val="100000"/>
                        </a:lnSpc>
                      </a:pPr>
                      <a:r>
                        <a:rPr b="0" lang="nl-NL" sz="1400" spc="-11" strike="noStrike" u="none">
                          <a:solidFill>
                            <a:srgbClr val="003c64"/>
                          </a:solidFill>
                          <a:effectLst/>
                          <a:uFillTx/>
                          <a:latin typeface="Calibri"/>
                        </a:rPr>
                        <a:t>15</a:t>
                      </a:r>
                      <a:r>
                        <a:rPr b="0" lang="nl-NL" sz="1400" strike="noStrike" u="none">
                          <a:solidFill>
                            <a:srgbClr val="003c64"/>
                          </a:solidFill>
                          <a:effectLst/>
                          <a:uFillTx/>
                          <a:latin typeface="Calibri"/>
                        </a:rPr>
                        <a:t>,</a:t>
                      </a:r>
                      <a:r>
                        <a:rPr b="0" lang="nl-NL" sz="1400" spc="-11" strike="noStrike" u="none">
                          <a:solidFill>
                            <a:srgbClr val="003c64"/>
                          </a:solidFill>
                          <a:effectLst/>
                          <a:uFillTx/>
                          <a:latin typeface="Calibri"/>
                        </a:rPr>
                        <a:t>36</a:t>
                      </a:r>
                      <a:r>
                        <a:rPr b="0" lang="nl-NL" sz="1400" strike="noStrike" u="none">
                          <a:solidFill>
                            <a:srgbClr val="003c64"/>
                          </a:solidFill>
                          <a:effectLst/>
                          <a:uFillTx/>
                          <a:latin typeface="Calibri"/>
                        </a:rPr>
                        <a:t>1</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pPr marL="371520" defTabSz="914400">
                        <a:lnSpc>
                          <a:spcPct val="100000"/>
                        </a:lnSpc>
                      </a:pPr>
                      <a:r>
                        <a:rPr b="0" lang="nl-NL" sz="1400" spc="-11" strike="noStrike" u="none">
                          <a:solidFill>
                            <a:srgbClr val="003c64"/>
                          </a:solidFill>
                          <a:effectLst/>
                          <a:uFillTx/>
                          <a:latin typeface="Calibri"/>
                        </a:rPr>
                        <a:t>13</a:t>
                      </a:r>
                      <a:r>
                        <a:rPr b="0" lang="nl-NL" sz="1400" strike="noStrike" u="none">
                          <a:solidFill>
                            <a:srgbClr val="003c64"/>
                          </a:solidFill>
                          <a:effectLst/>
                          <a:uFillTx/>
                          <a:latin typeface="Calibri"/>
                        </a:rPr>
                        <a:t>,</a:t>
                      </a:r>
                      <a:r>
                        <a:rPr b="0" lang="nl-NL" sz="1400" spc="-11" strike="noStrike" u="none">
                          <a:solidFill>
                            <a:srgbClr val="003c64"/>
                          </a:solidFill>
                          <a:effectLst/>
                          <a:uFillTx/>
                          <a:latin typeface="Calibri"/>
                        </a:rPr>
                        <a:t>95</a:t>
                      </a:r>
                      <a:r>
                        <a:rPr b="0" lang="nl-NL" sz="1400" strike="noStrike" u="none">
                          <a:solidFill>
                            <a:srgbClr val="003c64"/>
                          </a:solidFill>
                          <a:effectLst/>
                          <a:uFillTx/>
                          <a:latin typeface="Calibri"/>
                        </a:rPr>
                        <a:t>0</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pPr marL="455400" defTabSz="914400">
                        <a:lnSpc>
                          <a:spcPct val="100000"/>
                        </a:lnSpc>
                      </a:pPr>
                      <a:r>
                        <a:rPr b="0" lang="nl-NL" sz="1400" spc="-11" strike="noStrike" u="none">
                          <a:solidFill>
                            <a:srgbClr val="003c64"/>
                          </a:solidFill>
                          <a:effectLst/>
                          <a:uFillTx/>
                          <a:latin typeface="Calibri"/>
                        </a:rPr>
                        <a:t>135</a:t>
                      </a:r>
                      <a:r>
                        <a:rPr b="0" lang="nl-NL" sz="1400" strike="noStrike" u="none">
                          <a:solidFill>
                            <a:srgbClr val="003c64"/>
                          </a:solidFill>
                          <a:effectLst/>
                          <a:uFillTx/>
                          <a:latin typeface="Calibri"/>
                        </a:rPr>
                        <a:t>,</a:t>
                      </a:r>
                      <a:r>
                        <a:rPr b="0" lang="nl-NL" sz="1400" spc="-11" strike="noStrike" u="none">
                          <a:solidFill>
                            <a:srgbClr val="003c64"/>
                          </a:solidFill>
                          <a:effectLst/>
                          <a:uFillTx/>
                          <a:latin typeface="Calibri"/>
                        </a:rPr>
                        <a:t>90</a:t>
                      </a:r>
                      <a:r>
                        <a:rPr b="0" lang="nl-NL" sz="1400" strike="noStrike" u="none">
                          <a:solidFill>
                            <a:srgbClr val="003c64"/>
                          </a:solidFill>
                          <a:effectLst/>
                          <a:uFillTx/>
                          <a:latin typeface="Calibri"/>
                        </a:rPr>
                        <a:t>9</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pPr marL="123120" defTabSz="914400">
                        <a:lnSpc>
                          <a:spcPct val="100000"/>
                        </a:lnSpc>
                      </a:pPr>
                      <a:r>
                        <a:rPr b="0" lang="nl-NL" sz="1400" spc="-11" strike="noStrike" u="none">
                          <a:solidFill>
                            <a:srgbClr val="003c64"/>
                          </a:solidFill>
                          <a:effectLst/>
                          <a:uFillTx/>
                          <a:latin typeface="Calibri"/>
                        </a:rPr>
                        <a:t>63</a:t>
                      </a:r>
                      <a:r>
                        <a:rPr b="0" lang="nl-NL" sz="1400" strike="noStrike" u="none">
                          <a:solidFill>
                            <a:srgbClr val="003c64"/>
                          </a:solidFill>
                          <a:effectLst/>
                          <a:uFillTx/>
                          <a:latin typeface="Calibri"/>
                        </a:rPr>
                        <a:t>,</a:t>
                      </a:r>
                      <a:r>
                        <a:rPr b="0" lang="nl-NL" sz="1400" spc="-11" strike="noStrike" u="none">
                          <a:solidFill>
                            <a:srgbClr val="003c64"/>
                          </a:solidFill>
                          <a:effectLst/>
                          <a:uFillTx/>
                          <a:latin typeface="Calibri"/>
                        </a:rPr>
                        <a:t>16</a:t>
                      </a:r>
                      <a:r>
                        <a:rPr b="0" lang="nl-NL" sz="1400" strike="noStrike" u="none">
                          <a:solidFill>
                            <a:srgbClr val="003c64"/>
                          </a:solidFill>
                          <a:effectLst/>
                          <a:uFillTx/>
                          <a:latin typeface="Calibri"/>
                        </a:rPr>
                        <a:t>1</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pPr marL="343080" defTabSz="914400">
                        <a:lnSpc>
                          <a:spcPct val="100000"/>
                        </a:lnSpc>
                      </a:pPr>
                      <a:r>
                        <a:rPr b="0" lang="nl-NL" sz="1400" spc="-11" strike="noStrike" u="none">
                          <a:solidFill>
                            <a:srgbClr val="003c64"/>
                          </a:solidFill>
                          <a:effectLst/>
                          <a:uFillTx/>
                          <a:latin typeface="Calibri"/>
                        </a:rPr>
                        <a:t>228</a:t>
                      </a:r>
                      <a:r>
                        <a:rPr b="0" lang="nl-NL" sz="1400" strike="noStrike" u="none">
                          <a:solidFill>
                            <a:srgbClr val="003c64"/>
                          </a:solidFill>
                          <a:effectLst/>
                          <a:uFillTx/>
                          <a:latin typeface="Calibri"/>
                        </a:rPr>
                        <a:t>,</a:t>
                      </a:r>
                      <a:r>
                        <a:rPr b="0" lang="nl-NL" sz="1400" spc="-11" strike="noStrike" u="none">
                          <a:solidFill>
                            <a:srgbClr val="003c64"/>
                          </a:solidFill>
                          <a:effectLst/>
                          <a:uFillTx/>
                          <a:latin typeface="Calibri"/>
                        </a:rPr>
                        <a:t>38</a:t>
                      </a:r>
                      <a:r>
                        <a:rPr b="0" lang="nl-NL" sz="1400" strike="noStrike" u="none">
                          <a:solidFill>
                            <a:srgbClr val="003c64"/>
                          </a:solidFill>
                          <a:effectLst/>
                          <a:uFillTx/>
                          <a:latin typeface="Calibri"/>
                        </a:rPr>
                        <a:t>1</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a:noFill/>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272880">
                <a:tc>
                  <a:txBody>
                    <a:bodyPr lIns="0" rIns="0" tIns="0" bIns="0" anchor="t">
                      <a:noAutofit/>
                    </a:bodyPr>
                    <a:p>
                      <a:endParaRPr b="0" lang="nl-NL" sz="1400" strike="noStrike" u="none">
                        <a:solidFill>
                          <a:srgbClr val="003c64"/>
                        </a:solidFill>
                        <a:effectLst/>
                        <a:uFillTx/>
                        <a:latin typeface="Calibri"/>
                      </a:endParaRPr>
                    </a:p>
                  </a:txBody>
                  <a:tcPr anchor="t">
                    <a:lnL w="38160">
                      <a:solidFill>
                        <a:srgbClr val="d44d00"/>
                      </a:solidFill>
                      <a:prstDash val="solid"/>
                    </a:lnL>
                    <a:lnR w="38160">
                      <a:solidFill>
                        <a:srgbClr val="d44d00"/>
                      </a:solidFill>
                      <a:prstDash val="solid"/>
                    </a:lnR>
                    <a:lnT>
                      <a:noFill/>
                    </a:lnT>
                    <a:lnB>
                      <a:noFill/>
                    </a:lnB>
                    <a:noFill/>
                  </a:tcPr>
                </a:tc>
                <a:tc>
                  <a:txBody>
                    <a:bodyPr lIns="0" rIns="0" tIns="0" bIns="0" anchor="t">
                      <a:noAutofit/>
                    </a:bodyPr>
                    <a:p>
                      <a:endParaRPr b="0" lang="nl-NL" sz="1400" strike="noStrike" u="none">
                        <a:solidFill>
                          <a:srgbClr val="003c64"/>
                        </a:solidFill>
                        <a:effectLst/>
                        <a:uFillTx/>
                        <a:latin typeface="Calibri"/>
                      </a:endParaRPr>
                    </a:p>
                  </a:txBody>
                  <a:tcPr anchor="t">
                    <a:lnL w="38160">
                      <a:solidFill>
                        <a:srgbClr val="d44d00"/>
                      </a:solidFill>
                      <a:prstDash val="solid"/>
                    </a:lnL>
                    <a:lnR w="12240">
                      <a:solidFill>
                        <a:srgbClr val="ffffff"/>
                      </a:solidFill>
                      <a:prstDash val="solid"/>
                    </a:lnR>
                    <a:lnT w="38160">
                      <a:solidFill>
                        <a:srgbClr val="d44d00"/>
                      </a:solidFill>
                      <a:prstDash val="solid"/>
                    </a:lnT>
                    <a:lnB w="38160">
                      <a:solidFill>
                        <a:srgbClr val="d44d00"/>
                      </a:solidFill>
                      <a:prstDash val="solid"/>
                    </a:lnB>
                    <a:noFill/>
                  </a:tcPr>
                </a:tc>
                <a:tc>
                  <a:txBody>
                    <a:bodyPr lIns="0" rIns="0" tIns="0" bIns="0" anchor="t">
                      <a:noAutofit/>
                    </a:bodyPr>
                    <a:p>
                      <a:pPr marL="720" defTabSz="914400">
                        <a:lnSpc>
                          <a:spcPct val="100000"/>
                        </a:lnSpc>
                      </a:pPr>
                      <a:r>
                        <a:rPr b="0" lang="nl-NL" sz="1500" spc="6" strike="noStrike" u="none">
                          <a:solidFill>
                            <a:srgbClr val="003c64"/>
                          </a:solidFill>
                          <a:effectLst/>
                          <a:uFillTx/>
                          <a:latin typeface="Calibri"/>
                        </a:rPr>
                        <a:t>P</a:t>
                      </a:r>
                      <a:r>
                        <a:rPr b="0" lang="nl-NL" sz="1500" strike="noStrike" u="none">
                          <a:solidFill>
                            <a:srgbClr val="003c64"/>
                          </a:solidFill>
                          <a:effectLst/>
                          <a:uFillTx/>
                          <a:latin typeface="Calibri"/>
                        </a:rPr>
                        <a:t>M</a:t>
                      </a:r>
                      <a:r>
                        <a:rPr b="0" lang="nl-NL" sz="1500" spc="-6" strike="noStrike" u="none" baseline="-11000">
                          <a:solidFill>
                            <a:srgbClr val="003c64"/>
                          </a:solidFill>
                          <a:effectLst/>
                          <a:uFillTx/>
                          <a:latin typeface="Calibri"/>
                        </a:rPr>
                        <a:t>10</a:t>
                      </a:r>
                      <a:endParaRPr b="0" lang="nl-NL" sz="15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12240">
                      <a:solidFill>
                        <a:srgbClr val="ffffff"/>
                      </a:solidFill>
                      <a:prstDash val="solid"/>
                    </a:lnB>
                    <a:solidFill>
                      <a:srgbClr val="e9ecf4"/>
                    </a:solidFill>
                  </a:tcPr>
                </a:tc>
                <a:tc>
                  <a:txBody>
                    <a:bodyPr lIns="0" rIns="0" tIns="0" bIns="0" anchor="t">
                      <a:noAutofit/>
                    </a:bodyPr>
                    <a:p>
                      <a:pPr marL="513000" defTabSz="914400">
                        <a:lnSpc>
                          <a:spcPct val="100000"/>
                        </a:lnSpc>
                      </a:pPr>
                      <a:r>
                        <a:rPr b="0" lang="nl-NL" sz="1400" strike="noStrike" u="none">
                          <a:solidFill>
                            <a:srgbClr val="003c64"/>
                          </a:solidFill>
                          <a:effectLst/>
                          <a:uFillTx/>
                          <a:latin typeface="Calibri"/>
                        </a:rPr>
                        <a:t>2</a:t>
                      </a:r>
                      <a:r>
                        <a:rPr b="0" lang="nl-NL" sz="1400" spc="-11" strike="noStrike" u="none">
                          <a:solidFill>
                            <a:srgbClr val="003c64"/>
                          </a:solidFill>
                          <a:effectLst/>
                          <a:uFillTx/>
                          <a:latin typeface="Calibri"/>
                        </a:rPr>
                        <a:t>1</a:t>
                      </a:r>
                      <a:r>
                        <a:rPr b="0" lang="nl-NL" sz="1400" strike="noStrike" u="none">
                          <a:solidFill>
                            <a:srgbClr val="003c64"/>
                          </a:solidFill>
                          <a:effectLst/>
                          <a:uFillTx/>
                          <a:latin typeface="Calibri"/>
                        </a:rPr>
                        <a:t>.3</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12240">
                      <a:solidFill>
                        <a:srgbClr val="ffffff"/>
                      </a:solidFill>
                      <a:prstDash val="solid"/>
                    </a:lnB>
                    <a:solidFill>
                      <a:srgbClr val="e9ecf4"/>
                    </a:solidFill>
                  </a:tcPr>
                </a:tc>
                <a:tc>
                  <a:txBody>
                    <a:bodyPr lIns="0" rIns="0" tIns="0" bIns="0" anchor="t">
                      <a:noAutofit/>
                    </a:bodyPr>
                    <a:p>
                      <a:pPr algn="r" defTabSz="914400">
                        <a:lnSpc>
                          <a:spcPct val="100000"/>
                        </a:lnSpc>
                      </a:pPr>
                      <a:r>
                        <a:rPr b="0" lang="nl-NL" sz="1400" spc="-6" strike="noStrike" u="none">
                          <a:solidFill>
                            <a:srgbClr val="003c64"/>
                          </a:solidFill>
                          <a:effectLst/>
                          <a:uFillTx/>
                          <a:latin typeface="Calibri"/>
                        </a:rPr>
                        <a:t>14</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12240">
                      <a:solidFill>
                        <a:srgbClr val="ffffff"/>
                      </a:solidFill>
                      <a:prstDash val="solid"/>
                    </a:lnB>
                    <a:solidFill>
                      <a:srgbClr val="e9ecf4"/>
                    </a:solidFill>
                  </a:tcPr>
                </a:tc>
                <a:tc>
                  <a:txBody>
                    <a:bodyPr lIns="0" rIns="0" tIns="0" bIns="0" anchor="t">
                      <a:noAutofit/>
                    </a:bodyPr>
                    <a:p>
                      <a:pPr algn="r" defTabSz="914400">
                        <a:lnSpc>
                          <a:spcPct val="100000"/>
                        </a:lnSpc>
                      </a:pPr>
                      <a:r>
                        <a:rPr b="0" lang="nl-NL" sz="1400" strike="noStrike" u="none">
                          <a:solidFill>
                            <a:srgbClr val="003c64"/>
                          </a:solidFill>
                          <a:effectLst/>
                          <a:uFillTx/>
                          <a:latin typeface="Calibri"/>
                        </a:rPr>
                        <a:t>7.7</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12240">
                      <a:solidFill>
                        <a:srgbClr val="ffffff"/>
                      </a:solidFill>
                      <a:prstDash val="solid"/>
                    </a:lnB>
                    <a:solidFill>
                      <a:srgbClr val="e9ecf4"/>
                    </a:solidFill>
                  </a:tcPr>
                </a:tc>
                <a:tc>
                  <a:txBody>
                    <a:bodyPr lIns="0" rIns="0" tIns="0" bIns="0" anchor="t">
                      <a:noAutofit/>
                    </a:bodyPr>
                    <a:p>
                      <a:pPr algn="r" defTabSz="914400">
                        <a:lnSpc>
                          <a:spcPct val="100000"/>
                        </a:lnSpc>
                      </a:pPr>
                      <a:r>
                        <a:rPr b="0" lang="nl-NL" sz="1400" strike="noStrike" u="none">
                          <a:solidFill>
                            <a:srgbClr val="003c64"/>
                          </a:solidFill>
                          <a:effectLst/>
                          <a:uFillTx/>
                          <a:latin typeface="Calibri"/>
                        </a:rPr>
                        <a:t>0</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12240">
                      <a:solidFill>
                        <a:srgbClr val="ffffff"/>
                      </a:solidFill>
                      <a:prstDash val="solid"/>
                    </a:lnB>
                    <a:solidFill>
                      <a:srgbClr val="e9ecf4"/>
                    </a:solidFill>
                  </a:tcPr>
                </a:tc>
                <a:tc>
                  <a:txBody>
                    <a:bodyPr lIns="0" rIns="0" tIns="0" bIns="0" anchor="t">
                      <a:noAutofit/>
                    </a:bodyPr>
                    <a:p>
                      <a:pPr algn="r" defTabSz="914400">
                        <a:lnSpc>
                          <a:spcPct val="100000"/>
                        </a:lnSpc>
                      </a:pPr>
                      <a:r>
                        <a:rPr b="0" lang="nl-NL" sz="1400" spc="-6" strike="noStrike" u="none">
                          <a:solidFill>
                            <a:srgbClr val="003c64"/>
                          </a:solidFill>
                          <a:effectLst/>
                          <a:uFillTx/>
                          <a:latin typeface="Calibri"/>
                        </a:rPr>
                        <a:t>43</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12240">
                      <a:solidFill>
                        <a:srgbClr val="fffff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12240">
                      <a:solidFill>
                        <a:srgbClr val="ffffff"/>
                      </a:solidFill>
                      <a:prstDash val="solid"/>
                    </a:lnL>
                    <a:lnR w="38160">
                      <a:solidFill>
                        <a:srgbClr val="d44d00"/>
                      </a:solidFill>
                      <a:prstDash val="solid"/>
                    </a:lnR>
                    <a:lnT w="38160">
                      <a:solidFill>
                        <a:srgbClr val="d44d00"/>
                      </a:solidFill>
                      <a:prstDash val="solid"/>
                    </a:lnT>
                    <a:lnB w="12240">
                      <a:solidFill>
                        <a:srgbClr val="fffff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38160">
                      <a:solidFill>
                        <a:srgbClr val="d44d00"/>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283320">
                <a:tc>
                  <a:txBody>
                    <a:bodyPr lIns="0" rIns="0" tIns="0" bIns="0" anchor="t">
                      <a:noAutofit/>
                    </a:bodyPr>
                    <a:p>
                      <a:endParaRPr b="0" lang="nl-NL" sz="1400" strike="noStrike" u="none">
                        <a:solidFill>
                          <a:srgbClr val="003c64"/>
                        </a:solidFill>
                        <a:effectLst/>
                        <a:uFillTx/>
                        <a:latin typeface="Calibri"/>
                      </a:endParaRPr>
                    </a:p>
                  </a:txBody>
                  <a:tcPr anchor="t">
                    <a:lnL w="38160">
                      <a:solidFill>
                        <a:srgbClr val="d44d00"/>
                      </a:solidFill>
                      <a:prstDash val="solid"/>
                    </a:lnL>
                    <a:lnR w="38160">
                      <a:solidFill>
                        <a:srgbClr val="d44d00"/>
                      </a:solidFill>
                      <a:prstDash val="solid"/>
                    </a:lnR>
                    <a:lnT>
                      <a:noFill/>
                    </a:lnT>
                    <a:lnB>
                      <a:noFill/>
                    </a:lnB>
                    <a:noFill/>
                  </a:tcPr>
                </a:tc>
                <a:tc>
                  <a:txBody>
                    <a:bodyPr lIns="0" rIns="0" tIns="0" bIns="0" anchor="t">
                      <a:noAutofit/>
                    </a:bodyPr>
                    <a:p>
                      <a:endParaRPr b="0" lang="nl-NL" sz="1400" strike="noStrike" u="none">
                        <a:solidFill>
                          <a:srgbClr val="003c64"/>
                        </a:solidFill>
                        <a:effectLst/>
                        <a:uFillTx/>
                        <a:latin typeface="Calibri"/>
                      </a:endParaRPr>
                    </a:p>
                  </a:txBody>
                  <a:tcPr anchor="t">
                    <a:lnL w="38160">
                      <a:solidFill>
                        <a:srgbClr val="d44d00"/>
                      </a:solidFill>
                      <a:prstDash val="solid"/>
                    </a:lnL>
                    <a:lnR w="12240">
                      <a:solidFill>
                        <a:srgbClr val="ffffff"/>
                      </a:solidFill>
                      <a:prstDash val="solid"/>
                    </a:lnR>
                    <a:lnT>
                      <a:noFill/>
                    </a:lnT>
                    <a:lnB w="38160">
                      <a:solidFill>
                        <a:srgbClr val="d44d00"/>
                      </a:solidFill>
                      <a:prstDash val="solid"/>
                    </a:lnB>
                    <a:noFill/>
                  </a:tcPr>
                </a:tc>
                <a:tc>
                  <a:txBody>
                    <a:bodyPr lIns="0" rIns="0" tIns="0" bIns="0" anchor="t">
                      <a:noAutofit/>
                    </a:bodyPr>
                    <a:p>
                      <a:pPr marL="720" defTabSz="914400">
                        <a:lnSpc>
                          <a:spcPts val="1675"/>
                        </a:lnSpc>
                      </a:pPr>
                      <a:r>
                        <a:rPr b="0" lang="nl-NL" sz="2250" spc="6" strike="noStrike" u="none" baseline="7000">
                          <a:solidFill>
                            <a:srgbClr val="003c64"/>
                          </a:solidFill>
                          <a:effectLst/>
                          <a:uFillTx/>
                          <a:latin typeface="Calibri"/>
                        </a:rPr>
                        <a:t>P</a:t>
                      </a:r>
                      <a:r>
                        <a:rPr b="0" lang="nl-NL" sz="2250" strike="noStrike" u="none" baseline="7000">
                          <a:solidFill>
                            <a:srgbClr val="003c64"/>
                          </a:solidFill>
                          <a:effectLst/>
                          <a:uFillTx/>
                          <a:latin typeface="Calibri"/>
                        </a:rPr>
                        <a:t>M</a:t>
                      </a:r>
                      <a:r>
                        <a:rPr b="0" lang="nl-NL" sz="1000" spc="-6" strike="noStrike" u="none">
                          <a:solidFill>
                            <a:srgbClr val="003c64"/>
                          </a:solidFill>
                          <a:effectLst/>
                          <a:uFillTx/>
                          <a:latin typeface="Calibri"/>
                        </a:rPr>
                        <a:t>2</a:t>
                      </a:r>
                      <a:r>
                        <a:rPr b="0" lang="nl-NL" sz="1000" strike="noStrike" u="none">
                          <a:solidFill>
                            <a:srgbClr val="003c64"/>
                          </a:solidFill>
                          <a:effectLst/>
                          <a:uFillTx/>
                          <a:latin typeface="Calibri"/>
                        </a:rPr>
                        <a:t>.5</a:t>
                      </a:r>
                      <a:endParaRPr b="0" lang="nl-NL" sz="10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pPr algn="r" defTabSz="914400">
                        <a:lnSpc>
                          <a:spcPct val="100000"/>
                        </a:lnSpc>
                      </a:pPr>
                      <a:r>
                        <a:rPr b="0" lang="nl-NL" sz="1400" strike="noStrike" u="none">
                          <a:solidFill>
                            <a:srgbClr val="003c64"/>
                          </a:solidFill>
                          <a:effectLst/>
                          <a:uFillTx/>
                          <a:latin typeface="Calibri"/>
                        </a:rPr>
                        <a:t>9.6</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pPr algn="r" defTabSz="914400">
                        <a:lnSpc>
                          <a:spcPct val="100000"/>
                        </a:lnSpc>
                      </a:pPr>
                      <a:r>
                        <a:rPr b="0" lang="nl-NL" sz="1400" strike="noStrike" u="none">
                          <a:solidFill>
                            <a:srgbClr val="003c64"/>
                          </a:solidFill>
                          <a:effectLst/>
                          <a:uFillTx/>
                          <a:latin typeface="Calibri"/>
                        </a:rPr>
                        <a:t>8.2</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pPr algn="r" defTabSz="914400">
                        <a:lnSpc>
                          <a:spcPct val="100000"/>
                        </a:lnSpc>
                      </a:pPr>
                      <a:r>
                        <a:rPr b="0" lang="nl-NL" sz="1400" strike="noStrike" u="none">
                          <a:solidFill>
                            <a:srgbClr val="003c64"/>
                          </a:solidFill>
                          <a:effectLst/>
                          <a:uFillTx/>
                          <a:latin typeface="Calibri"/>
                        </a:rPr>
                        <a:t>4.5</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pPr marL="336600" defTabSz="914400">
                        <a:lnSpc>
                          <a:spcPct val="100000"/>
                        </a:lnSpc>
                      </a:pPr>
                      <a:r>
                        <a:rPr b="0" lang="nl-NL" sz="1400" strike="noStrike" u="none">
                          <a:solidFill>
                            <a:srgbClr val="003c64"/>
                          </a:solidFill>
                          <a:effectLst/>
                          <a:uFillTx/>
                          <a:latin typeface="Calibri"/>
                        </a:rPr>
                        <a:t>-0.1</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pPr marL="611640" defTabSz="914400">
                        <a:lnSpc>
                          <a:spcPct val="100000"/>
                        </a:lnSpc>
                      </a:pPr>
                      <a:r>
                        <a:rPr b="0" lang="nl-NL" sz="1400" strike="noStrike" u="none">
                          <a:solidFill>
                            <a:srgbClr val="003c64"/>
                          </a:solidFill>
                          <a:effectLst/>
                          <a:uFillTx/>
                          <a:latin typeface="Calibri"/>
                        </a:rPr>
                        <a:t>2</a:t>
                      </a:r>
                      <a:r>
                        <a:rPr b="0" lang="nl-NL" sz="1400" spc="-11" strike="noStrike" u="none">
                          <a:solidFill>
                            <a:srgbClr val="003c64"/>
                          </a:solidFill>
                          <a:effectLst/>
                          <a:uFillTx/>
                          <a:latin typeface="Calibri"/>
                        </a:rPr>
                        <a:t>2</a:t>
                      </a:r>
                      <a:r>
                        <a:rPr b="0" lang="nl-NL" sz="1400" strike="noStrike" u="none">
                          <a:solidFill>
                            <a:srgbClr val="003c64"/>
                          </a:solidFill>
                          <a:effectLst/>
                          <a:uFillTx/>
                          <a:latin typeface="Calibri"/>
                        </a:rPr>
                        <a:t>.2</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12240">
                      <a:solidFill>
                        <a:srgbClr val="ffffff"/>
                      </a:solidFill>
                      <a:prstDash val="solid"/>
                    </a:lnL>
                    <a:lnR w="38160">
                      <a:solidFill>
                        <a:srgbClr val="d44d00"/>
                      </a:solidFill>
                      <a:prstDash val="solid"/>
                    </a:lnR>
                    <a:lnT w="12240">
                      <a:solidFill>
                        <a:srgbClr val="ffffff"/>
                      </a:solidFill>
                      <a:prstDash val="solid"/>
                    </a:lnT>
                    <a:lnB w="38160">
                      <a:solidFill>
                        <a:srgbClr val="d44d00"/>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38160">
                      <a:solidFill>
                        <a:srgbClr val="d44d00"/>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267120">
                <a:tc>
                  <a:txBody>
                    <a:bodyPr lIns="0" rIns="0" tIns="0" bIns="0" anchor="t">
                      <a:noAutofit/>
                    </a:bodyPr>
                    <a:p>
                      <a:endParaRPr b="0" lang="nl-NL" sz="1400" strike="noStrike" u="none">
                        <a:solidFill>
                          <a:srgbClr val="003c64"/>
                        </a:solidFill>
                        <a:effectLst/>
                        <a:uFillTx/>
                        <a:latin typeface="Calibri"/>
                      </a:endParaRPr>
                    </a:p>
                  </a:txBody>
                  <a:tcPr anchor="t">
                    <a:lnL>
                      <a:noFill/>
                    </a:lnL>
                    <a:lnR>
                      <a:noFill/>
                    </a:lnR>
                    <a:lnT>
                      <a:noFill/>
                    </a:lnT>
                    <a:lnB>
                      <a:noFill/>
                    </a:lnB>
                    <a:noFill/>
                  </a:tcPr>
                </a:tc>
                <a:tc>
                  <a:txBody>
                    <a:bodyPr lIns="0" rIns="0" tIns="0" bIns="0" anchor="t">
                      <a:noAutofit/>
                    </a:bodyPr>
                    <a:p>
                      <a:endParaRPr b="0" lang="nl-NL" sz="1400" strike="noStrike" u="none">
                        <a:solidFill>
                          <a:srgbClr val="003c64"/>
                        </a:solidFill>
                        <a:effectLst/>
                        <a:uFillTx/>
                        <a:latin typeface="Calibri"/>
                      </a:endParaRPr>
                    </a:p>
                  </a:txBody>
                  <a:tcPr anchor="t">
                    <a:lnL>
                      <a:noFill/>
                    </a:lnL>
                    <a:lnR w="12240">
                      <a:solidFill>
                        <a:srgbClr val="ffffff"/>
                      </a:solidFill>
                      <a:prstDash val="solid"/>
                    </a:lnR>
                    <a:lnT w="38160">
                      <a:solidFill>
                        <a:srgbClr val="d44d00"/>
                      </a:solidFill>
                      <a:prstDash val="solid"/>
                    </a:lnT>
                    <a:lnB w="38160">
                      <a:solidFill>
                        <a:srgbClr val="6f2f9f"/>
                      </a:solidFill>
                      <a:prstDash val="solid"/>
                    </a:lnB>
                    <a:noFill/>
                  </a:tcPr>
                </a:tc>
                <a:tc>
                  <a:txBody>
                    <a:bodyPr lIns="0" rIns="0" tIns="0" bIns="0" anchor="t">
                      <a:noAutofit/>
                    </a:bodyPr>
                    <a:p>
                      <a:pPr marL="720" defTabSz="914400">
                        <a:lnSpc>
                          <a:spcPct val="100000"/>
                        </a:lnSpc>
                      </a:pPr>
                      <a:r>
                        <a:rPr b="0" lang="nl-NL" sz="1500" spc="-11" strike="noStrike" u="none">
                          <a:solidFill>
                            <a:srgbClr val="003c64"/>
                          </a:solidFill>
                          <a:effectLst/>
                          <a:uFillTx/>
                          <a:latin typeface="Calibri"/>
                        </a:rPr>
                        <a:t>S</a:t>
                      </a:r>
                      <a:r>
                        <a:rPr b="0" lang="nl-NL" sz="1500" strike="noStrike" u="none">
                          <a:solidFill>
                            <a:srgbClr val="003c64"/>
                          </a:solidFill>
                          <a:effectLst/>
                          <a:uFillTx/>
                          <a:latin typeface="Calibri"/>
                        </a:rPr>
                        <a:t>O</a:t>
                      </a:r>
                      <a:r>
                        <a:rPr b="0" lang="nl-NL" sz="1500" strike="noStrike" u="none" baseline="-11000">
                          <a:solidFill>
                            <a:srgbClr val="003c64"/>
                          </a:solidFill>
                          <a:effectLst/>
                          <a:uFillTx/>
                          <a:latin typeface="Calibri"/>
                        </a:rPr>
                        <a:t>2</a:t>
                      </a:r>
                      <a:endParaRPr b="0" lang="nl-NL" sz="15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38160">
                      <a:solidFill>
                        <a:srgbClr val="6f2f9f"/>
                      </a:solidFill>
                      <a:prstDash val="solid"/>
                    </a:lnB>
                    <a:solidFill>
                      <a:srgbClr val="e9ecf4"/>
                    </a:solidFill>
                  </a:tcPr>
                </a:tc>
                <a:tc>
                  <a:txBody>
                    <a:bodyPr lIns="0" rIns="0" tIns="0" bIns="0" anchor="t">
                      <a:noAutofit/>
                    </a:bodyPr>
                    <a:p>
                      <a:pPr algn="r" defTabSz="914400">
                        <a:lnSpc>
                          <a:spcPct val="100000"/>
                        </a:lnSpc>
                      </a:pPr>
                      <a:r>
                        <a:rPr b="0" lang="nl-NL" sz="1400" strike="noStrike" u="none">
                          <a:solidFill>
                            <a:srgbClr val="003c64"/>
                          </a:solidFill>
                          <a:effectLst/>
                          <a:uFillTx/>
                          <a:latin typeface="Calibri"/>
                        </a:rPr>
                        <a:t>4</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38160">
                      <a:solidFill>
                        <a:srgbClr val="6f2f9f"/>
                      </a:solidFill>
                      <a:prstDash val="solid"/>
                    </a:lnB>
                    <a:solidFill>
                      <a:srgbClr val="e9ecf4"/>
                    </a:solidFill>
                  </a:tcPr>
                </a:tc>
                <a:tc>
                  <a:txBody>
                    <a:bodyPr lIns="0" rIns="0" tIns="0" bIns="0" anchor="t">
                      <a:noAutofit/>
                    </a:bodyPr>
                    <a:p>
                      <a:pPr algn="r" defTabSz="914400">
                        <a:lnSpc>
                          <a:spcPct val="100000"/>
                        </a:lnSpc>
                      </a:pPr>
                      <a:r>
                        <a:rPr b="0" lang="nl-NL" sz="1400" spc="-11" strike="noStrike" u="none">
                          <a:solidFill>
                            <a:srgbClr val="003c64"/>
                          </a:solidFill>
                          <a:effectLst/>
                          <a:uFillTx/>
                          <a:latin typeface="Calibri"/>
                        </a:rPr>
                        <a:t>7</a:t>
                      </a:r>
                      <a:r>
                        <a:rPr b="0" lang="nl-NL" sz="1400" strike="noStrike" u="none">
                          <a:solidFill>
                            <a:srgbClr val="003c64"/>
                          </a:solidFill>
                          <a:effectLst/>
                          <a:uFillTx/>
                          <a:latin typeface="Calibri"/>
                        </a:rPr>
                        <a:t>.1</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38160">
                      <a:solidFill>
                        <a:srgbClr val="6f2f9f"/>
                      </a:solidFill>
                      <a:prstDash val="solid"/>
                    </a:lnB>
                    <a:solidFill>
                      <a:srgbClr val="e9ecf4"/>
                    </a:solidFill>
                  </a:tcPr>
                </a:tc>
                <a:tc>
                  <a:txBody>
                    <a:bodyPr lIns="0" rIns="0" tIns="0" bIns="0" anchor="t">
                      <a:noAutofit/>
                    </a:bodyPr>
                    <a:p>
                      <a:pPr algn="r" defTabSz="914400">
                        <a:lnSpc>
                          <a:spcPct val="100000"/>
                        </a:lnSpc>
                      </a:pPr>
                      <a:r>
                        <a:rPr b="0" lang="nl-NL" sz="1400" spc="-11" strike="noStrike" u="none">
                          <a:solidFill>
                            <a:srgbClr val="003c64"/>
                          </a:solidFill>
                          <a:effectLst/>
                          <a:uFillTx/>
                          <a:latin typeface="Calibri"/>
                        </a:rPr>
                        <a:t>17</a:t>
                      </a:r>
                      <a:r>
                        <a:rPr b="0" lang="nl-NL" sz="1400" strike="noStrike" u="none">
                          <a:solidFill>
                            <a:srgbClr val="003c64"/>
                          </a:solidFill>
                          <a:effectLst/>
                          <a:uFillTx/>
                          <a:latin typeface="Calibri"/>
                        </a:rPr>
                        <a:t>.7</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38160">
                      <a:solidFill>
                        <a:srgbClr val="6f2f9f"/>
                      </a:solidFill>
                      <a:prstDash val="solid"/>
                    </a:lnB>
                    <a:solidFill>
                      <a:srgbClr val="e9ecf4"/>
                    </a:solidFill>
                  </a:tcPr>
                </a:tc>
                <a:tc>
                  <a:txBody>
                    <a:bodyPr lIns="0" rIns="0" tIns="0" bIns="0" anchor="t">
                      <a:noAutofit/>
                    </a:bodyPr>
                    <a:p>
                      <a:pPr marL="391680" defTabSz="914400">
                        <a:lnSpc>
                          <a:spcPct val="100000"/>
                        </a:lnSpc>
                      </a:pPr>
                      <a:r>
                        <a:rPr b="0" lang="nl-NL" sz="1400" spc="-11" strike="noStrike" u="none">
                          <a:solidFill>
                            <a:srgbClr val="003c64"/>
                          </a:solidFill>
                          <a:effectLst/>
                          <a:uFillTx/>
                          <a:latin typeface="Calibri"/>
                        </a:rPr>
                        <a:t>9</a:t>
                      </a:r>
                      <a:r>
                        <a:rPr b="0" lang="nl-NL" sz="1400" strike="noStrike" u="none">
                          <a:solidFill>
                            <a:srgbClr val="003c64"/>
                          </a:solidFill>
                          <a:effectLst/>
                          <a:uFillTx/>
                          <a:latin typeface="Calibri"/>
                        </a:rPr>
                        <a:t>.5</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38160">
                      <a:solidFill>
                        <a:srgbClr val="6f2f9f"/>
                      </a:solidFill>
                      <a:prstDash val="solid"/>
                    </a:lnB>
                    <a:solidFill>
                      <a:srgbClr val="e9ecf4"/>
                    </a:solidFill>
                  </a:tcPr>
                </a:tc>
                <a:tc>
                  <a:txBody>
                    <a:bodyPr lIns="0" rIns="0" tIns="0" bIns="0" anchor="t">
                      <a:noAutofit/>
                    </a:bodyPr>
                    <a:p>
                      <a:pPr marL="611640" defTabSz="914400">
                        <a:lnSpc>
                          <a:spcPct val="100000"/>
                        </a:lnSpc>
                      </a:pPr>
                      <a:r>
                        <a:rPr b="0" lang="nl-NL" sz="1400" spc="-11" strike="noStrike" u="none">
                          <a:solidFill>
                            <a:srgbClr val="003c64"/>
                          </a:solidFill>
                          <a:effectLst/>
                          <a:uFillTx/>
                          <a:latin typeface="Calibri"/>
                        </a:rPr>
                        <a:t>38</a:t>
                      </a:r>
                      <a:r>
                        <a:rPr b="0" lang="nl-NL" sz="1400" strike="noStrike" u="none">
                          <a:solidFill>
                            <a:srgbClr val="003c64"/>
                          </a:solidFill>
                          <a:effectLst/>
                          <a:uFillTx/>
                          <a:latin typeface="Calibri"/>
                        </a:rPr>
                        <a:t>.3</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d44d00"/>
                      </a:solidFill>
                      <a:prstDash val="solid"/>
                    </a:lnT>
                    <a:lnB w="38160">
                      <a:solidFill>
                        <a:srgbClr val="6f2f9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12240">
                      <a:solidFill>
                        <a:srgbClr val="ffffff"/>
                      </a:solidFill>
                      <a:prstDash val="solid"/>
                    </a:lnL>
                    <a:lnR w="12240">
                      <a:solidFill>
                        <a:srgbClr val="ffffff"/>
                      </a:solidFill>
                      <a:prstDash val="solid"/>
                    </a:lnR>
                    <a:lnT w="38160">
                      <a:solidFill>
                        <a:srgbClr val="d44d00"/>
                      </a:solidFill>
                      <a:prstDash val="solid"/>
                    </a:lnT>
                    <a:lnB w="38160">
                      <a:solidFill>
                        <a:srgbClr val="6f2f9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a:noFill/>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267480">
                <a:tc>
                  <a:txBody>
                    <a:bodyPr lIns="0" rIns="0" tIns="0" bIns="0" anchor="t">
                      <a:noAutofit/>
                    </a:bodyPr>
                    <a:p>
                      <a:endParaRPr b="0" lang="nl-NL" sz="1400" strike="noStrike" u="none">
                        <a:solidFill>
                          <a:srgbClr val="003c64"/>
                        </a:solidFill>
                        <a:effectLst/>
                        <a:uFillTx/>
                        <a:latin typeface="Calibri"/>
                      </a:endParaRPr>
                    </a:p>
                  </a:txBody>
                  <a:tcPr anchor="t">
                    <a:lnL w="38160">
                      <a:solidFill>
                        <a:srgbClr val="6f2f9f"/>
                      </a:solidFill>
                      <a:prstDash val="solid"/>
                    </a:lnL>
                    <a:lnR>
                      <a:noFill/>
                    </a:lnR>
                    <a:lnT>
                      <a:noFill/>
                    </a:lnT>
                    <a:lnB>
                      <a:noFill/>
                    </a:lnB>
                    <a:noFill/>
                  </a:tcPr>
                </a:tc>
                <a:tc>
                  <a:txBody>
                    <a:bodyPr lIns="0" rIns="0" tIns="0" bIns="0" anchor="t">
                      <a:noAutofit/>
                    </a:bodyPr>
                    <a:p>
                      <a:endParaRPr b="0" lang="nl-NL" sz="1400" strike="noStrike" u="none">
                        <a:solidFill>
                          <a:srgbClr val="003c64"/>
                        </a:solidFill>
                        <a:effectLst/>
                        <a:uFillTx/>
                        <a:latin typeface="Calibri"/>
                      </a:endParaRPr>
                    </a:p>
                  </a:txBody>
                  <a:tcPr anchor="t">
                    <a:lnL>
                      <a:noFill/>
                    </a:lnL>
                    <a:lnR w="12240">
                      <a:solidFill>
                        <a:srgbClr val="ffffff"/>
                      </a:solidFill>
                      <a:prstDash val="solid"/>
                    </a:lnR>
                    <a:lnT w="38160">
                      <a:solidFill>
                        <a:srgbClr val="6f2f9f"/>
                      </a:solidFill>
                      <a:prstDash val="solid"/>
                    </a:lnT>
                    <a:lnB w="38160">
                      <a:solidFill>
                        <a:srgbClr val="6f2f9f"/>
                      </a:solidFill>
                      <a:prstDash val="solid"/>
                    </a:lnB>
                    <a:noFill/>
                  </a:tcPr>
                </a:tc>
                <a:tc>
                  <a:txBody>
                    <a:bodyPr lIns="0" rIns="0" tIns="0" bIns="0" anchor="t">
                      <a:noAutofit/>
                    </a:bodyPr>
                    <a:p>
                      <a:pPr marL="720" defTabSz="914400">
                        <a:lnSpc>
                          <a:spcPct val="100000"/>
                        </a:lnSpc>
                      </a:pPr>
                      <a:r>
                        <a:rPr b="0" lang="nl-NL" sz="1500" strike="noStrike" u="none">
                          <a:solidFill>
                            <a:srgbClr val="003c64"/>
                          </a:solidFill>
                          <a:effectLst/>
                          <a:uFillTx/>
                          <a:latin typeface="Calibri"/>
                        </a:rPr>
                        <a:t>NH</a:t>
                      </a:r>
                      <a:r>
                        <a:rPr b="0" lang="nl-NL" sz="1500" strike="noStrike" u="none" baseline="-11000">
                          <a:solidFill>
                            <a:srgbClr val="003c64"/>
                          </a:solidFill>
                          <a:effectLst/>
                          <a:uFillTx/>
                          <a:latin typeface="Calibri"/>
                        </a:rPr>
                        <a:t>3</a:t>
                      </a:r>
                      <a:endParaRPr b="0" lang="nl-NL" sz="15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pPr algn="r" defTabSz="914400">
                        <a:lnSpc>
                          <a:spcPct val="100000"/>
                        </a:lnSpc>
                      </a:pPr>
                      <a:r>
                        <a:rPr b="0" lang="nl-NL" sz="1400" strike="noStrike" u="none">
                          <a:solidFill>
                            <a:srgbClr val="003c64"/>
                          </a:solidFill>
                          <a:effectLst/>
                          <a:uFillTx/>
                          <a:latin typeface="Calibri"/>
                        </a:rPr>
                        <a:t>4.7</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pPr algn="r" defTabSz="914400">
                        <a:lnSpc>
                          <a:spcPct val="100000"/>
                        </a:lnSpc>
                      </a:pPr>
                      <a:r>
                        <a:rPr b="0" lang="nl-NL" sz="1400" strike="noStrike" u="none">
                          <a:solidFill>
                            <a:srgbClr val="003c64"/>
                          </a:solidFill>
                          <a:effectLst/>
                          <a:uFillTx/>
                          <a:latin typeface="Calibri"/>
                        </a:rPr>
                        <a:t>8.4</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pPr algn="r" defTabSz="914400">
                        <a:lnSpc>
                          <a:spcPct val="100000"/>
                        </a:lnSpc>
                      </a:pPr>
                      <a:r>
                        <a:rPr b="0" lang="nl-NL" sz="1400" strike="noStrike" u="none">
                          <a:solidFill>
                            <a:srgbClr val="003c64"/>
                          </a:solidFill>
                          <a:effectLst/>
                          <a:uFillTx/>
                          <a:latin typeface="Calibri"/>
                        </a:rPr>
                        <a:t>2</a:t>
                      </a:r>
                      <a:r>
                        <a:rPr b="0" lang="nl-NL" sz="1400" spc="-11" strike="noStrike" u="none">
                          <a:solidFill>
                            <a:srgbClr val="003c64"/>
                          </a:solidFill>
                          <a:effectLst/>
                          <a:uFillTx/>
                          <a:latin typeface="Calibri"/>
                        </a:rPr>
                        <a:t>6</a:t>
                      </a:r>
                      <a:r>
                        <a:rPr b="0" lang="nl-NL" sz="1400" strike="noStrike" u="none">
                          <a:solidFill>
                            <a:srgbClr val="003c64"/>
                          </a:solidFill>
                          <a:effectLst/>
                          <a:uFillTx/>
                          <a:latin typeface="Calibri"/>
                        </a:rPr>
                        <a:t>.5</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pPr marL="391680" defTabSz="914400">
                        <a:lnSpc>
                          <a:spcPct val="100000"/>
                        </a:lnSpc>
                      </a:pPr>
                      <a:r>
                        <a:rPr b="0" lang="nl-NL" sz="1400" strike="noStrike" u="none">
                          <a:solidFill>
                            <a:srgbClr val="003c64"/>
                          </a:solidFill>
                          <a:effectLst/>
                          <a:uFillTx/>
                          <a:latin typeface="Calibri"/>
                        </a:rPr>
                        <a:t>7.8</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pPr marL="611640" defTabSz="914400">
                        <a:lnSpc>
                          <a:spcPct val="100000"/>
                        </a:lnSpc>
                      </a:pPr>
                      <a:r>
                        <a:rPr b="0" lang="nl-NL" sz="1400" strike="noStrike" u="none">
                          <a:solidFill>
                            <a:srgbClr val="003c64"/>
                          </a:solidFill>
                          <a:effectLst/>
                          <a:uFillTx/>
                          <a:latin typeface="Calibri"/>
                        </a:rPr>
                        <a:t>4</a:t>
                      </a:r>
                      <a:r>
                        <a:rPr b="0" lang="nl-NL" sz="1400" spc="-11" strike="noStrike" u="none">
                          <a:solidFill>
                            <a:srgbClr val="003c64"/>
                          </a:solidFill>
                          <a:effectLst/>
                          <a:uFillTx/>
                          <a:latin typeface="Calibri"/>
                        </a:rPr>
                        <a:t>7</a:t>
                      </a:r>
                      <a:r>
                        <a:rPr b="0" lang="nl-NL" sz="1400" strike="noStrike" u="none">
                          <a:solidFill>
                            <a:srgbClr val="003c64"/>
                          </a:solidFill>
                          <a:effectLst/>
                          <a:uFillTx/>
                          <a:latin typeface="Calibri"/>
                        </a:rPr>
                        <a:t>.4</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12240">
                      <a:solidFill>
                        <a:srgbClr val="ffffff"/>
                      </a:solidFill>
                      <a:prstDash val="solid"/>
                    </a:lnL>
                    <a:lnR w="38160">
                      <a:solidFill>
                        <a:srgbClr val="6f2f9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38160">
                      <a:solidFill>
                        <a:srgbClr val="6f2f9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312120">
                <a:tc>
                  <a:txBody>
                    <a:bodyPr lIns="0" rIns="0" tIns="0" bIns="0" anchor="t">
                      <a:noAutofit/>
                    </a:bodyPr>
                    <a:p>
                      <a:endParaRPr b="0" lang="nl-NL" sz="1400" strike="noStrike" u="none">
                        <a:solidFill>
                          <a:srgbClr val="003c64"/>
                        </a:solidFill>
                        <a:effectLst/>
                        <a:uFillTx/>
                        <a:latin typeface="Calibri"/>
                      </a:endParaRPr>
                    </a:p>
                  </a:txBody>
                  <a:tcPr anchor="t">
                    <a:lnL w="38160">
                      <a:solidFill>
                        <a:srgbClr val="6f2f9f"/>
                      </a:solidFill>
                      <a:prstDash val="solid"/>
                    </a:lnL>
                    <a:lnR>
                      <a:noFill/>
                    </a:lnR>
                    <a:lnT>
                      <a:noFill/>
                    </a:lnT>
                    <a:lnB>
                      <a:noFill/>
                    </a:lnB>
                    <a:noFill/>
                  </a:tcPr>
                </a:tc>
                <a:tc>
                  <a:txBody>
                    <a:bodyPr lIns="0" rIns="0" tIns="0" bIns="0" anchor="t">
                      <a:noAutofit/>
                    </a:bodyPr>
                    <a:p>
                      <a:endParaRPr b="0" lang="nl-NL" sz="1400" strike="noStrike" u="none">
                        <a:solidFill>
                          <a:srgbClr val="003c64"/>
                        </a:solidFill>
                        <a:effectLst/>
                        <a:uFillTx/>
                        <a:latin typeface="Calibri"/>
                      </a:endParaRPr>
                    </a:p>
                  </a:txBody>
                  <a:tcPr anchor="t">
                    <a:lnL>
                      <a:noFill/>
                    </a:lnL>
                    <a:lnR w="12240">
                      <a:solidFill>
                        <a:srgbClr val="ffffff"/>
                      </a:solidFill>
                      <a:prstDash val="solid"/>
                    </a:lnR>
                    <a:lnT>
                      <a:noFill/>
                    </a:lnT>
                    <a:lnB w="38160">
                      <a:solidFill>
                        <a:srgbClr val="6f2f9f"/>
                      </a:solidFill>
                      <a:prstDash val="solid"/>
                    </a:lnB>
                    <a:noFill/>
                  </a:tcPr>
                </a:tc>
                <a:tc>
                  <a:txBody>
                    <a:bodyPr lIns="0" rIns="0" tIns="0" bIns="0" anchor="t">
                      <a:noAutofit/>
                    </a:bodyPr>
                    <a:p>
                      <a:pPr marL="720" defTabSz="914400">
                        <a:lnSpc>
                          <a:spcPct val="100000"/>
                        </a:lnSpc>
                      </a:pPr>
                      <a:r>
                        <a:rPr b="0" lang="nl-NL" sz="1500" strike="noStrike" u="none">
                          <a:solidFill>
                            <a:srgbClr val="003c64"/>
                          </a:solidFill>
                          <a:effectLst/>
                          <a:uFillTx/>
                          <a:latin typeface="Calibri"/>
                        </a:rPr>
                        <a:t>NO</a:t>
                      </a:r>
                      <a:r>
                        <a:rPr b="0" lang="nl-NL" sz="1500" strike="noStrike" u="none" baseline="-11000">
                          <a:solidFill>
                            <a:srgbClr val="003c64"/>
                          </a:solidFill>
                          <a:effectLst/>
                          <a:uFillTx/>
                          <a:latin typeface="Calibri"/>
                        </a:rPr>
                        <a:t>2</a:t>
                      </a:r>
                      <a:endParaRPr b="0" lang="nl-NL" sz="15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6f2f9f"/>
                      </a:solidFill>
                      <a:prstDash val="solid"/>
                    </a:lnB>
                    <a:solidFill>
                      <a:srgbClr val="e9ecf4"/>
                    </a:solidFill>
                  </a:tcPr>
                </a:tc>
                <a:tc>
                  <a:txBody>
                    <a:bodyPr lIns="0" rIns="0" tIns="0" bIns="0" anchor="t">
                      <a:noAutofit/>
                    </a:bodyPr>
                    <a:p>
                      <a:pPr algn="r" defTabSz="914400">
                        <a:lnSpc>
                          <a:spcPct val="100000"/>
                        </a:lnSpc>
                      </a:pPr>
                      <a:r>
                        <a:rPr b="0" lang="nl-NL" sz="1400" spc="-11" strike="noStrike" u="none">
                          <a:solidFill>
                            <a:srgbClr val="003c64"/>
                          </a:solidFill>
                          <a:effectLst/>
                          <a:uFillTx/>
                          <a:latin typeface="Calibri"/>
                        </a:rPr>
                        <a:t>1</a:t>
                      </a:r>
                      <a:r>
                        <a:rPr b="0" lang="nl-NL" sz="1400" strike="noStrike" u="none">
                          <a:solidFill>
                            <a:srgbClr val="003c64"/>
                          </a:solidFill>
                          <a:effectLst/>
                          <a:uFillTx/>
                          <a:latin typeface="Calibri"/>
                        </a:rPr>
                        <a:t>.6</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6f2f9f"/>
                      </a:solidFill>
                      <a:prstDash val="solid"/>
                    </a:lnB>
                    <a:solidFill>
                      <a:srgbClr val="e9ecf4"/>
                    </a:solidFill>
                  </a:tcPr>
                </a:tc>
                <a:tc>
                  <a:txBody>
                    <a:bodyPr lIns="0" rIns="0" tIns="0" bIns="0" anchor="t">
                      <a:noAutofit/>
                    </a:bodyPr>
                    <a:p>
                      <a:pPr algn="r" defTabSz="914400">
                        <a:lnSpc>
                          <a:spcPct val="100000"/>
                        </a:lnSpc>
                      </a:pPr>
                      <a:r>
                        <a:rPr b="0" lang="nl-NL" sz="1400" spc="-11" strike="noStrike" u="none">
                          <a:solidFill>
                            <a:srgbClr val="003c64"/>
                          </a:solidFill>
                          <a:effectLst/>
                          <a:uFillTx/>
                          <a:latin typeface="Calibri"/>
                        </a:rPr>
                        <a:t>2</a:t>
                      </a:r>
                      <a:r>
                        <a:rPr b="0" lang="nl-NL" sz="1400" strike="noStrike" u="none">
                          <a:solidFill>
                            <a:srgbClr val="003c64"/>
                          </a:solidFill>
                          <a:effectLst/>
                          <a:uFillTx/>
                          <a:latin typeface="Calibri"/>
                        </a:rPr>
                        <a:t>.6</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6f2f9f"/>
                      </a:solidFill>
                      <a:prstDash val="solid"/>
                    </a:lnB>
                    <a:solidFill>
                      <a:srgbClr val="e9ecf4"/>
                    </a:solidFill>
                  </a:tcPr>
                </a:tc>
                <a:tc>
                  <a:txBody>
                    <a:bodyPr lIns="0" rIns="0" tIns="0" bIns="0" anchor="t">
                      <a:noAutofit/>
                    </a:bodyPr>
                    <a:p>
                      <a:pPr algn="r" defTabSz="914400">
                        <a:lnSpc>
                          <a:spcPct val="100000"/>
                        </a:lnSpc>
                      </a:pPr>
                      <a:r>
                        <a:rPr b="0" lang="nl-NL" sz="1400" spc="-11" strike="noStrike" u="none">
                          <a:solidFill>
                            <a:srgbClr val="003c64"/>
                          </a:solidFill>
                          <a:effectLst/>
                          <a:uFillTx/>
                          <a:latin typeface="Calibri"/>
                        </a:rPr>
                        <a:t>10</a:t>
                      </a:r>
                      <a:r>
                        <a:rPr b="0" lang="nl-NL" sz="1400" strike="noStrike" u="none">
                          <a:solidFill>
                            <a:srgbClr val="003c64"/>
                          </a:solidFill>
                          <a:effectLst/>
                          <a:uFillTx/>
                          <a:latin typeface="Calibri"/>
                        </a:rPr>
                        <a:t>.4</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6f2f9f"/>
                      </a:solidFill>
                      <a:prstDash val="solid"/>
                    </a:lnB>
                    <a:solidFill>
                      <a:srgbClr val="e9ecf4"/>
                    </a:solidFill>
                  </a:tcPr>
                </a:tc>
                <a:tc>
                  <a:txBody>
                    <a:bodyPr lIns="0" rIns="0" tIns="0" bIns="0" anchor="t">
                      <a:noAutofit/>
                    </a:bodyPr>
                    <a:p>
                      <a:pPr marL="391680" defTabSz="914400">
                        <a:lnSpc>
                          <a:spcPct val="100000"/>
                        </a:lnSpc>
                      </a:pPr>
                      <a:r>
                        <a:rPr b="0" lang="nl-NL" sz="1400" spc="-11" strike="noStrike" u="none">
                          <a:solidFill>
                            <a:srgbClr val="003c64"/>
                          </a:solidFill>
                          <a:effectLst/>
                          <a:uFillTx/>
                          <a:latin typeface="Calibri"/>
                        </a:rPr>
                        <a:t>9</a:t>
                      </a:r>
                      <a:r>
                        <a:rPr b="0" lang="nl-NL" sz="1400" strike="noStrike" u="none">
                          <a:solidFill>
                            <a:srgbClr val="003c64"/>
                          </a:solidFill>
                          <a:effectLst/>
                          <a:uFillTx/>
                          <a:latin typeface="Calibri"/>
                        </a:rPr>
                        <a:t>.1</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6f2f9f"/>
                      </a:solidFill>
                      <a:prstDash val="solid"/>
                    </a:lnB>
                    <a:solidFill>
                      <a:srgbClr val="e9ecf4"/>
                    </a:solidFill>
                  </a:tcPr>
                </a:tc>
                <a:tc>
                  <a:txBody>
                    <a:bodyPr lIns="0" rIns="0" tIns="0" bIns="0" anchor="t">
                      <a:noAutofit/>
                    </a:bodyPr>
                    <a:p>
                      <a:pPr marL="611640" defTabSz="914400">
                        <a:lnSpc>
                          <a:spcPct val="100000"/>
                        </a:lnSpc>
                      </a:pPr>
                      <a:r>
                        <a:rPr b="0" lang="nl-NL" sz="1400" spc="-11" strike="noStrike" u="none">
                          <a:solidFill>
                            <a:srgbClr val="003c64"/>
                          </a:solidFill>
                          <a:effectLst/>
                          <a:uFillTx/>
                          <a:latin typeface="Calibri"/>
                        </a:rPr>
                        <a:t>23</a:t>
                      </a:r>
                      <a:r>
                        <a:rPr b="0" lang="nl-NL" sz="1400" strike="noStrike" u="none">
                          <a:solidFill>
                            <a:srgbClr val="003c64"/>
                          </a:solidFill>
                          <a:effectLst/>
                          <a:uFillTx/>
                          <a:latin typeface="Calibri"/>
                        </a:rPr>
                        <a:t>.7</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6f2f9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12240">
                      <a:solidFill>
                        <a:srgbClr val="ffffff"/>
                      </a:solidFill>
                      <a:prstDash val="solid"/>
                    </a:lnL>
                    <a:lnR w="38160">
                      <a:solidFill>
                        <a:srgbClr val="6f2f9f"/>
                      </a:solidFill>
                      <a:prstDash val="solid"/>
                    </a:lnR>
                    <a:lnT w="12240">
                      <a:solidFill>
                        <a:srgbClr val="ffffff"/>
                      </a:solidFill>
                      <a:prstDash val="solid"/>
                    </a:lnT>
                    <a:lnB w="38160">
                      <a:solidFill>
                        <a:srgbClr val="6f2f9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38160">
                      <a:solidFill>
                        <a:srgbClr val="6f2f9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233280">
                <a:tc>
                  <a:txBody>
                    <a:bodyPr lIns="0" rIns="0" tIns="0" bIns="0" anchor="t">
                      <a:noAutofit/>
                    </a:bodyPr>
                    <a:p>
                      <a:endParaRPr b="0" lang="nl-NL" sz="1400" strike="noStrike" u="none">
                        <a:solidFill>
                          <a:srgbClr val="003c64"/>
                        </a:solidFill>
                        <a:effectLst/>
                        <a:uFillTx/>
                        <a:latin typeface="Calibri"/>
                      </a:endParaRPr>
                    </a:p>
                  </a:txBody>
                  <a:tcPr anchor="t">
                    <a:lnL>
                      <a:noFill/>
                    </a:lnL>
                    <a:lnR>
                      <a:noFill/>
                    </a:lnR>
                    <a:lnT>
                      <a:noFill/>
                    </a:lnT>
                    <a:lnB>
                      <a:noFill/>
                    </a:lnB>
                    <a:noFill/>
                  </a:tcPr>
                </a:tc>
                <a:tc>
                  <a:txBody>
                    <a:bodyPr lIns="0" rIns="0" tIns="0" bIns="0" anchor="t">
                      <a:noAutofit/>
                    </a:bodyPr>
                    <a:p>
                      <a:endParaRPr b="0" lang="nl-NL" sz="1400" strike="noStrike" u="none">
                        <a:solidFill>
                          <a:srgbClr val="003c64"/>
                        </a:solidFill>
                        <a:effectLst/>
                        <a:uFillTx/>
                        <a:latin typeface="Calibri"/>
                      </a:endParaRPr>
                    </a:p>
                  </a:txBody>
                  <a:tcPr anchor="t">
                    <a:lnL>
                      <a:noFill/>
                    </a:lnL>
                    <a:lnR w="12240">
                      <a:solidFill>
                        <a:srgbClr val="ffffff"/>
                      </a:solidFill>
                      <a:prstDash val="solid"/>
                    </a:lnR>
                    <a:lnT w="38160">
                      <a:solidFill>
                        <a:srgbClr val="6f2f9f"/>
                      </a:solidFill>
                      <a:prstDash val="solid"/>
                    </a:lnT>
                    <a:lnB>
                      <a:noFill/>
                    </a:lnB>
                    <a:noFill/>
                  </a:tcPr>
                </a:tc>
                <a:tc>
                  <a:txBody>
                    <a:bodyPr lIns="0" rIns="0" tIns="0" bIns="0" anchor="t">
                      <a:noAutofit/>
                    </a:bodyPr>
                    <a:p>
                      <a:pPr marL="720" defTabSz="914400">
                        <a:lnSpc>
                          <a:spcPct val="100000"/>
                        </a:lnSpc>
                      </a:pPr>
                      <a:r>
                        <a:rPr b="0" lang="nl-NL" sz="1500" strike="noStrike" u="none">
                          <a:solidFill>
                            <a:srgbClr val="003c64"/>
                          </a:solidFill>
                          <a:effectLst/>
                          <a:uFillTx/>
                          <a:latin typeface="Calibri"/>
                        </a:rPr>
                        <a:t>O</a:t>
                      </a:r>
                      <a:r>
                        <a:rPr b="0" lang="nl-NL" sz="1500" strike="noStrike" u="none" baseline="-11000">
                          <a:solidFill>
                            <a:srgbClr val="003c64"/>
                          </a:solidFill>
                          <a:effectLst/>
                          <a:uFillTx/>
                          <a:latin typeface="Calibri"/>
                        </a:rPr>
                        <a:t>3</a:t>
                      </a:r>
                      <a:endParaRPr b="0" lang="nl-NL" sz="15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pPr marL="423720" defTabSz="914400">
                        <a:lnSpc>
                          <a:spcPct val="100000"/>
                        </a:lnSpc>
                      </a:pPr>
                      <a:r>
                        <a:rPr b="0" lang="nl-NL" sz="1400" strike="noStrike" u="none">
                          <a:solidFill>
                            <a:srgbClr val="003c64"/>
                          </a:solidFill>
                          <a:effectLst/>
                          <a:uFillTx/>
                          <a:latin typeface="Calibri"/>
                        </a:rPr>
                        <a:t>1</a:t>
                      </a:r>
                      <a:r>
                        <a:rPr b="0" lang="nl-NL" sz="1400" spc="-11" strike="noStrike" u="none">
                          <a:solidFill>
                            <a:srgbClr val="003c64"/>
                          </a:solidFill>
                          <a:effectLst/>
                          <a:uFillTx/>
                          <a:latin typeface="Calibri"/>
                        </a:rPr>
                        <a:t>2</a:t>
                      </a:r>
                      <a:r>
                        <a:rPr b="0" lang="nl-NL" sz="1400" strike="noStrike" u="none">
                          <a:solidFill>
                            <a:srgbClr val="003c64"/>
                          </a:solidFill>
                          <a:effectLst/>
                          <a:uFillTx/>
                          <a:latin typeface="Calibri"/>
                        </a:rPr>
                        <a:t>1.6</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pPr marL="550080" defTabSz="914400">
                        <a:lnSpc>
                          <a:spcPct val="100000"/>
                        </a:lnSpc>
                      </a:pPr>
                      <a:r>
                        <a:rPr b="0" lang="nl-NL" sz="1400" strike="noStrike" u="none">
                          <a:solidFill>
                            <a:srgbClr val="003c64"/>
                          </a:solidFill>
                          <a:effectLst/>
                          <a:uFillTx/>
                          <a:latin typeface="Calibri"/>
                        </a:rPr>
                        <a:t>9</a:t>
                      </a:r>
                      <a:r>
                        <a:rPr b="0" lang="nl-NL" sz="1400" spc="-11" strike="noStrike" u="none">
                          <a:solidFill>
                            <a:srgbClr val="003c64"/>
                          </a:solidFill>
                          <a:effectLst/>
                          <a:uFillTx/>
                          <a:latin typeface="Calibri"/>
                        </a:rPr>
                        <a:t>5</a:t>
                      </a:r>
                      <a:r>
                        <a:rPr b="0" lang="nl-NL" sz="1400" strike="noStrike" u="none">
                          <a:solidFill>
                            <a:srgbClr val="003c64"/>
                          </a:solidFill>
                          <a:effectLst/>
                          <a:uFillTx/>
                          <a:latin typeface="Calibri"/>
                        </a:rPr>
                        <a:t>.5</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pPr marL="633600" defTabSz="914400">
                        <a:lnSpc>
                          <a:spcPct val="100000"/>
                        </a:lnSpc>
                      </a:pPr>
                      <a:r>
                        <a:rPr b="0" lang="nl-NL" sz="1400" strike="noStrike" u="none">
                          <a:solidFill>
                            <a:srgbClr val="003c64"/>
                          </a:solidFill>
                          <a:effectLst/>
                          <a:uFillTx/>
                          <a:latin typeface="Calibri"/>
                        </a:rPr>
                        <a:t>5</a:t>
                      </a:r>
                      <a:r>
                        <a:rPr b="0" lang="nl-NL" sz="1400" spc="-11" strike="noStrike" u="none">
                          <a:solidFill>
                            <a:srgbClr val="003c64"/>
                          </a:solidFill>
                          <a:effectLst/>
                          <a:uFillTx/>
                          <a:latin typeface="Calibri"/>
                        </a:rPr>
                        <a:t>9</a:t>
                      </a:r>
                      <a:r>
                        <a:rPr b="0" lang="nl-NL" sz="1400" strike="noStrike" u="none">
                          <a:solidFill>
                            <a:srgbClr val="003c64"/>
                          </a:solidFill>
                          <a:effectLst/>
                          <a:uFillTx/>
                          <a:latin typeface="Calibri"/>
                        </a:rPr>
                        <a:t>7.1</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pPr marL="211320" defTabSz="914400">
                        <a:lnSpc>
                          <a:spcPct val="100000"/>
                        </a:lnSpc>
                      </a:pPr>
                      <a:r>
                        <a:rPr b="0" lang="nl-NL" sz="1400" strike="noStrike" u="none">
                          <a:solidFill>
                            <a:srgbClr val="003c64"/>
                          </a:solidFill>
                          <a:effectLst/>
                          <a:uFillTx/>
                          <a:latin typeface="Calibri"/>
                        </a:rPr>
                        <a:t>3</a:t>
                      </a:r>
                      <a:r>
                        <a:rPr b="0" lang="nl-NL" sz="1400" spc="-11" strike="noStrike" u="none">
                          <a:solidFill>
                            <a:srgbClr val="003c64"/>
                          </a:solidFill>
                          <a:effectLst/>
                          <a:uFillTx/>
                          <a:latin typeface="Calibri"/>
                        </a:rPr>
                        <a:t>8</a:t>
                      </a:r>
                      <a:r>
                        <a:rPr b="0" lang="nl-NL" sz="1400" strike="noStrike" u="none">
                          <a:solidFill>
                            <a:srgbClr val="003c64"/>
                          </a:solidFill>
                          <a:effectLst/>
                          <a:uFillTx/>
                          <a:latin typeface="Calibri"/>
                        </a:rPr>
                        <a:t>3.9</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pPr marL="431640" defTabSz="914400">
                        <a:lnSpc>
                          <a:spcPct val="100000"/>
                        </a:lnSpc>
                      </a:pPr>
                      <a:r>
                        <a:rPr b="0" lang="nl-NL" sz="1400" strike="noStrike" u="none">
                          <a:solidFill>
                            <a:srgbClr val="003c64"/>
                          </a:solidFill>
                          <a:effectLst/>
                          <a:uFillTx/>
                          <a:latin typeface="Calibri"/>
                        </a:rPr>
                        <a:t>1</a:t>
                      </a:r>
                      <a:r>
                        <a:rPr b="0" lang="nl-NL" sz="1400" spc="-11" strike="noStrike" u="none">
                          <a:solidFill>
                            <a:srgbClr val="003c64"/>
                          </a:solidFill>
                          <a:effectLst/>
                          <a:uFillTx/>
                          <a:latin typeface="Calibri"/>
                        </a:rPr>
                        <a:t>1</a:t>
                      </a:r>
                      <a:r>
                        <a:rPr b="0" lang="nl-NL" sz="1400" strike="noStrike" u="none">
                          <a:solidFill>
                            <a:srgbClr val="003c64"/>
                          </a:solidFill>
                          <a:effectLst/>
                          <a:uFillTx/>
                          <a:latin typeface="Calibri"/>
                        </a:rPr>
                        <a:t>9</a:t>
                      </a:r>
                      <a:r>
                        <a:rPr b="0" lang="nl-NL" sz="1400" spc="-11" strike="noStrike" u="none">
                          <a:solidFill>
                            <a:srgbClr val="003c64"/>
                          </a:solidFill>
                          <a:effectLst/>
                          <a:uFillTx/>
                          <a:latin typeface="Calibri"/>
                        </a:rPr>
                        <a:t>8</a:t>
                      </a:r>
                      <a:r>
                        <a:rPr b="0" lang="nl-NL" sz="1400" strike="noStrike" u="none">
                          <a:solidFill>
                            <a:srgbClr val="003c64"/>
                          </a:solidFill>
                          <a:effectLst/>
                          <a:uFillTx/>
                          <a:latin typeface="Calibri"/>
                        </a:rPr>
                        <a:t>.2</a:t>
                      </a:r>
                      <a:endParaRPr b="0" lang="nl-NL" sz="1400" strike="noStrike" u="none">
                        <a:solidFill>
                          <a:srgbClr val="000000"/>
                        </a:solidFill>
                        <a:effectLst/>
                        <a:uFillTx/>
                        <a:latin typeface="Arial"/>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w="12240">
                      <a:solidFill>
                        <a:srgbClr val="ffffff"/>
                      </a:solidFill>
                      <a:prstDash val="solid"/>
                    </a:lnL>
                    <a:lnR w="12240">
                      <a:solidFill>
                        <a:srgbClr val="ffffff"/>
                      </a:solidFill>
                      <a:prstDash val="solid"/>
                    </a:lnR>
                    <a:lnT w="38160">
                      <a:solidFill>
                        <a:srgbClr val="6f2f9f"/>
                      </a:solidFill>
                      <a:prstDash val="solid"/>
                    </a:lnT>
                    <a:lnB w="12240">
                      <a:solidFill>
                        <a:srgbClr val="ffffff"/>
                      </a:solidFill>
                      <a:prstDash val="solid"/>
                    </a:lnB>
                    <a:solidFill>
                      <a:srgbClr val="e9ecf4"/>
                    </a:solidFill>
                  </a:tcPr>
                </a:tc>
                <a:tc>
                  <a:txBody>
                    <a:bodyPr lIns="0" rIns="0" tIns="0" bIns="0" anchor="t">
                      <a:noAutofit/>
                    </a:bodyPr>
                    <a:p>
                      <a:endParaRPr b="0" lang="nl-NL" sz="1400" strike="noStrike" u="none">
                        <a:solidFill>
                          <a:srgbClr val="003c64"/>
                        </a:solidFill>
                        <a:effectLst/>
                        <a:uFillTx/>
                        <a:latin typeface="Calibri"/>
                      </a:endParaRPr>
                    </a:p>
                  </a:txBody>
                  <a:tcPr anchor="t">
                    <a:lnL>
                      <a:noFill/>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bl>
          </a:graphicData>
        </a:graphic>
      </p:graphicFrame>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object 2"/>
          <p:cNvSpPr/>
          <p:nvPr/>
        </p:nvSpPr>
        <p:spPr>
          <a:xfrm>
            <a:off x="1632240" y="5805000"/>
            <a:ext cx="9035640" cy="1053000"/>
          </a:xfrm>
          <a:custGeom>
            <a:avLst/>
            <a:gdLst>
              <a:gd name="textAreaLeft" fmla="*/ 0 w 9035640"/>
              <a:gd name="textAreaRight" fmla="*/ 9036000 w 9035640"/>
              <a:gd name="textAreaTop" fmla="*/ 0 h 1053000"/>
              <a:gd name="textAreaBottom" fmla="*/ 1053360 h 1053000"/>
            </a:gdLst>
            <a:ahLst/>
            <a:cxnLst/>
            <a:rect l="textAreaLeft" t="textAreaTop" r="textAreaRight" b="textAreaBottom"/>
            <a:pathLst>
              <a:path w="9036050" h="1053465">
                <a:moveTo>
                  <a:pt x="0" y="1053084"/>
                </a:moveTo>
                <a:lnTo>
                  <a:pt x="9035796" y="1053084"/>
                </a:lnTo>
                <a:lnTo>
                  <a:pt x="9035796" y="0"/>
                </a:lnTo>
                <a:lnTo>
                  <a:pt x="0" y="0"/>
                </a:lnTo>
                <a:lnTo>
                  <a:pt x="0" y="1053084"/>
                </a:lnTo>
                <a:close/>
              </a:path>
            </a:pathLst>
          </a:custGeom>
          <a:solidFill>
            <a:srgbClr val="ffffff"/>
          </a:solid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39" name="PlaceHolder 1"/>
          <p:cNvSpPr>
            <a:spLocks noGrp="1"/>
          </p:cNvSpPr>
          <p:nvPr>
            <p:ph type="title"/>
          </p:nvPr>
        </p:nvSpPr>
        <p:spPr>
          <a:xfrm>
            <a:off x="2478600" y="457200"/>
            <a:ext cx="10077120" cy="430920"/>
          </a:xfrm>
          <a:prstGeom prst="rect">
            <a:avLst/>
          </a:prstGeom>
          <a:noFill/>
          <a:ln w="0">
            <a:noFill/>
          </a:ln>
        </p:spPr>
        <p:txBody>
          <a:bodyPr numCol="1" spcCol="0" lIns="0" rIns="0" tIns="0" bIns="0" anchor="t">
            <a:spAutoFit/>
          </a:bodyPr>
          <a:p>
            <a:pPr marL="12600" indent="0" defTabSz="642960">
              <a:lnSpc>
                <a:spcPct val="100000"/>
              </a:lnSpc>
              <a:buNone/>
            </a:pPr>
            <a:r>
              <a:rPr b="1" lang="nl-NL" sz="2800" spc="-26" strike="noStrike" u="none">
                <a:solidFill>
                  <a:schemeClr val="lt1"/>
                </a:solidFill>
                <a:effectLst/>
                <a:uFillTx/>
                <a:latin typeface="Arial"/>
              </a:rPr>
              <a:t>Mo</a:t>
            </a:r>
            <a:r>
              <a:rPr b="1" lang="nl-NL" sz="2800" spc="-31" strike="noStrike" u="none">
                <a:solidFill>
                  <a:schemeClr val="lt1"/>
                </a:solidFill>
                <a:effectLst/>
                <a:uFillTx/>
                <a:latin typeface="Arial"/>
              </a:rPr>
              <a:t>n</a:t>
            </a:r>
            <a:r>
              <a:rPr b="1" lang="nl-NL" sz="2800" spc="-20" strike="noStrike" u="none">
                <a:solidFill>
                  <a:schemeClr val="lt1"/>
                </a:solidFill>
                <a:effectLst/>
                <a:uFillTx/>
                <a:latin typeface="Arial"/>
              </a:rPr>
              <a:t>e</a:t>
            </a:r>
            <a:r>
              <a:rPr b="1" lang="nl-NL" sz="2800" spc="-6" strike="noStrike" u="none">
                <a:solidFill>
                  <a:schemeClr val="lt1"/>
                </a:solidFill>
                <a:effectLst/>
                <a:uFillTx/>
                <a:latin typeface="Arial"/>
              </a:rPr>
              <a:t>t</a:t>
            </a:r>
            <a:r>
              <a:rPr b="1" lang="nl-NL" sz="2800" spc="-20" strike="noStrike" u="none">
                <a:solidFill>
                  <a:schemeClr val="lt1"/>
                </a:solidFill>
                <a:effectLst/>
                <a:uFillTx/>
                <a:latin typeface="Arial"/>
              </a:rPr>
              <a:t>a</a:t>
            </a:r>
            <a:r>
              <a:rPr b="1" lang="nl-NL" sz="2800" strike="noStrike" u="none">
                <a:solidFill>
                  <a:schemeClr val="lt1"/>
                </a:solidFill>
                <a:effectLst/>
                <a:uFillTx/>
                <a:latin typeface="Arial"/>
              </a:rPr>
              <a:t>r</a:t>
            </a:r>
            <a:r>
              <a:rPr b="1" lang="nl-NL" sz="2800" spc="-20" strike="noStrike" u="none">
                <a:solidFill>
                  <a:schemeClr val="lt1"/>
                </a:solidFill>
                <a:effectLst/>
                <a:uFillTx/>
                <a:latin typeface="Arial"/>
              </a:rPr>
              <a:t>y</a:t>
            </a:r>
            <a:r>
              <a:rPr b="1" lang="nl-NL" sz="2800" spc="14" strike="noStrike" u="none">
                <a:solidFill>
                  <a:schemeClr val="lt1"/>
                </a:solidFill>
                <a:effectLst/>
                <a:uFillTx/>
                <a:latin typeface="Arial"/>
              </a:rPr>
              <a:t> </a:t>
            </a:r>
            <a:r>
              <a:rPr b="1" lang="nl-NL" sz="2800" spc="-20" strike="noStrike" u="none">
                <a:solidFill>
                  <a:schemeClr val="lt1"/>
                </a:solidFill>
                <a:effectLst/>
                <a:uFillTx/>
                <a:latin typeface="Arial"/>
              </a:rPr>
              <a:t>a</a:t>
            </a:r>
            <a:r>
              <a:rPr b="1" lang="nl-NL" sz="2800" spc="-14" strike="noStrike" u="none">
                <a:solidFill>
                  <a:schemeClr val="lt1"/>
                </a:solidFill>
                <a:effectLst/>
                <a:uFillTx/>
                <a:latin typeface="Arial"/>
              </a:rPr>
              <a:t>c</a:t>
            </a:r>
            <a:r>
              <a:rPr b="1" lang="nl-NL" sz="2800" spc="-20" strike="noStrike" u="none">
                <a:solidFill>
                  <a:schemeClr val="lt1"/>
                </a:solidFill>
                <a:effectLst/>
                <a:uFillTx/>
                <a:latin typeface="Arial"/>
              </a:rPr>
              <a:t>count</a:t>
            </a:r>
            <a:r>
              <a:rPr b="1" lang="nl-NL" sz="2800" spc="45" strike="noStrike" u="none">
                <a:solidFill>
                  <a:schemeClr val="lt1"/>
                </a:solidFill>
                <a:effectLst/>
                <a:uFillTx/>
                <a:latin typeface="Arial"/>
              </a:rPr>
              <a:t> </a:t>
            </a:r>
            <a:r>
              <a:rPr b="1" lang="nl-NL" sz="2800" spc="-11" strike="noStrike" u="none">
                <a:solidFill>
                  <a:schemeClr val="lt1"/>
                </a:solidFill>
                <a:effectLst/>
                <a:uFillTx/>
                <a:latin typeface="Arial"/>
              </a:rPr>
              <a:t>- </a:t>
            </a:r>
            <a:r>
              <a:rPr b="1" lang="nl-NL" sz="2800" spc="-14" strike="noStrike" u="none">
                <a:solidFill>
                  <a:schemeClr val="lt1"/>
                </a:solidFill>
                <a:effectLst/>
                <a:uFillTx/>
                <a:latin typeface="Arial"/>
              </a:rPr>
              <a:t>nat</a:t>
            </a:r>
            <a:r>
              <a:rPr b="1" lang="nl-NL" sz="2800" spc="-6" strike="noStrike" u="none">
                <a:solidFill>
                  <a:schemeClr val="lt1"/>
                </a:solidFill>
                <a:effectLst/>
                <a:uFillTx/>
                <a:latin typeface="Arial"/>
              </a:rPr>
              <a:t>i</a:t>
            </a:r>
            <a:r>
              <a:rPr b="1" lang="nl-NL" sz="2800" spc="-20" strike="noStrike" u="none">
                <a:solidFill>
                  <a:schemeClr val="lt1"/>
                </a:solidFill>
                <a:effectLst/>
                <a:uFillTx/>
                <a:latin typeface="Arial"/>
              </a:rPr>
              <a:t>o</a:t>
            </a:r>
            <a:r>
              <a:rPr b="1" lang="nl-NL" sz="2800" spc="-31" strike="noStrike" u="none">
                <a:solidFill>
                  <a:schemeClr val="lt1"/>
                </a:solidFill>
                <a:effectLst/>
                <a:uFillTx/>
                <a:latin typeface="Arial"/>
              </a:rPr>
              <a:t>n</a:t>
            </a:r>
            <a:r>
              <a:rPr b="1" lang="nl-NL" sz="2800" spc="-14" strike="noStrike" u="none">
                <a:solidFill>
                  <a:schemeClr val="lt1"/>
                </a:solidFill>
                <a:effectLst/>
                <a:uFillTx/>
                <a:latin typeface="Arial"/>
              </a:rPr>
              <a:t>al</a:t>
            </a:r>
            <a:endParaRPr b="0" lang="nl-NL" sz="2800" strike="noStrike" u="none">
              <a:solidFill>
                <a:schemeClr val="dk1"/>
              </a:solidFill>
              <a:effectLst/>
              <a:uFillTx/>
              <a:latin typeface="Arial"/>
            </a:endParaRPr>
          </a:p>
        </p:txBody>
      </p:sp>
      <p:sp>
        <p:nvSpPr>
          <p:cNvPr id="240" name="object 4"/>
          <p:cNvSpPr/>
          <p:nvPr/>
        </p:nvSpPr>
        <p:spPr>
          <a:xfrm>
            <a:off x="8062200" y="6432480"/>
            <a:ext cx="141120" cy="27648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901"/>
              </a:spcBef>
            </a:pPr>
            <a:r>
              <a:rPr b="1" lang="nl-NL" sz="1800" strike="noStrike" u="none">
                <a:solidFill>
                  <a:schemeClr val="dk1"/>
                </a:solidFill>
                <a:effectLst/>
                <a:uFillTx/>
                <a:latin typeface="Calibri"/>
              </a:rPr>
              <a:t>8</a:t>
            </a:r>
            <a:endParaRPr b="0" lang="nl-NL" sz="1800" strike="noStrike" u="none">
              <a:solidFill>
                <a:srgbClr val="000000"/>
              </a:solidFill>
              <a:effectLst/>
              <a:uFillTx/>
              <a:latin typeface="Arial"/>
            </a:endParaRPr>
          </a:p>
        </p:txBody>
      </p:sp>
      <p:sp>
        <p:nvSpPr>
          <p:cNvPr id="241" name="object 5"/>
          <p:cNvSpPr/>
          <p:nvPr/>
        </p:nvSpPr>
        <p:spPr>
          <a:xfrm>
            <a:off x="1791720" y="1144080"/>
            <a:ext cx="8247960" cy="3074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1001"/>
              </a:spcBef>
            </a:pPr>
            <a:r>
              <a:rPr b="1" lang="nl-NL" sz="2000" strike="noStrike" u="none">
                <a:solidFill>
                  <a:schemeClr val="dk1"/>
                </a:solidFill>
                <a:effectLst/>
                <a:uFillTx/>
                <a:latin typeface="Trebuchet MS"/>
              </a:rPr>
              <a:t>Annual</a:t>
            </a:r>
            <a:r>
              <a:rPr b="1" lang="nl-NL" sz="2000" spc="-45" strike="noStrike" u="none">
                <a:solidFill>
                  <a:schemeClr val="dk1"/>
                </a:solidFill>
                <a:effectLst/>
                <a:uFillTx/>
                <a:latin typeface="Trebuchet MS"/>
              </a:rPr>
              <a:t> </a:t>
            </a:r>
            <a:r>
              <a:rPr b="1" lang="nl-NL" sz="2000" strike="noStrike" u="none">
                <a:solidFill>
                  <a:schemeClr val="dk1"/>
                </a:solidFill>
                <a:effectLst/>
                <a:uFillTx/>
                <a:latin typeface="Trebuchet MS"/>
              </a:rPr>
              <a:t>value</a:t>
            </a:r>
            <a:r>
              <a:rPr b="1" lang="nl-NL" sz="2000" spc="-34" strike="noStrike" u="none">
                <a:solidFill>
                  <a:schemeClr val="dk1"/>
                </a:solidFill>
                <a:effectLst/>
                <a:uFillTx/>
                <a:latin typeface="Trebuchet MS"/>
              </a:rPr>
              <a:t> </a:t>
            </a:r>
            <a:r>
              <a:rPr b="1" lang="nl-NL" sz="2000" strike="noStrike" u="none">
                <a:solidFill>
                  <a:schemeClr val="dk1"/>
                </a:solidFill>
                <a:effectLst/>
                <a:uFillTx/>
                <a:latin typeface="Trebuchet MS"/>
              </a:rPr>
              <a:t>of</a:t>
            </a:r>
            <a:r>
              <a:rPr b="1" lang="nl-NL" sz="2000" spc="-11" strike="noStrike" u="none">
                <a:solidFill>
                  <a:schemeClr val="dk1"/>
                </a:solidFill>
                <a:effectLst/>
                <a:uFillTx/>
                <a:latin typeface="Trebuchet MS"/>
              </a:rPr>
              <a:t> </a:t>
            </a:r>
            <a:r>
              <a:rPr b="1" lang="nl-NL" sz="2000" spc="-6" strike="noStrike" u="none">
                <a:solidFill>
                  <a:schemeClr val="dk1"/>
                </a:solidFill>
                <a:effectLst/>
                <a:uFillTx/>
                <a:latin typeface="Trebuchet MS"/>
              </a:rPr>
              <a:t>healt</a:t>
            </a:r>
            <a:r>
              <a:rPr b="1" lang="nl-NL" sz="2000" strike="noStrike" u="none">
                <a:solidFill>
                  <a:schemeClr val="dk1"/>
                </a:solidFill>
                <a:effectLst/>
                <a:uFillTx/>
                <a:latin typeface="Trebuchet MS"/>
              </a:rPr>
              <a:t>h</a:t>
            </a:r>
            <a:r>
              <a:rPr b="1" lang="nl-NL" sz="2000" spc="-31" strike="noStrike" u="none">
                <a:solidFill>
                  <a:schemeClr val="dk1"/>
                </a:solidFill>
                <a:effectLst/>
                <a:uFillTx/>
                <a:latin typeface="Trebuchet MS"/>
              </a:rPr>
              <a:t> </a:t>
            </a:r>
            <a:r>
              <a:rPr b="1" lang="nl-NL" sz="2000" spc="-6" strike="noStrike" u="none">
                <a:solidFill>
                  <a:schemeClr val="dk1"/>
                </a:solidFill>
                <a:effectLst/>
                <a:uFillTx/>
                <a:latin typeface="Trebuchet MS"/>
              </a:rPr>
              <a:t>benefits</a:t>
            </a:r>
            <a:endParaRPr b="0" lang="nl-NL" sz="2000" strike="noStrike" u="none">
              <a:solidFill>
                <a:srgbClr val="000000"/>
              </a:solidFill>
              <a:effectLst/>
              <a:uFillTx/>
              <a:latin typeface="Arial"/>
            </a:endParaRPr>
          </a:p>
        </p:txBody>
      </p:sp>
      <p:sp>
        <p:nvSpPr>
          <p:cNvPr id="242" name="object 6"/>
          <p:cNvSpPr/>
          <p:nvPr/>
        </p:nvSpPr>
        <p:spPr>
          <a:xfrm>
            <a:off x="1523880" y="1647360"/>
            <a:ext cx="9143640" cy="3580920"/>
          </a:xfrm>
          <a:prstGeom prst="rect">
            <a:avLst/>
          </a:prstGeom>
          <a:blipFill rotWithShape="0">
            <a:blip r:embed="rId1"/>
            <a:srcRect/>
            <a:stretch/>
          </a:blipFill>
          <a:ln w="0">
            <a:noFill/>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43" name="object 7"/>
          <p:cNvSpPr/>
          <p:nvPr/>
        </p:nvSpPr>
        <p:spPr>
          <a:xfrm>
            <a:off x="8112960" y="4839480"/>
            <a:ext cx="1368720" cy="507600"/>
          </a:xfrm>
          <a:custGeom>
            <a:avLst/>
            <a:gdLst>
              <a:gd name="textAreaLeft" fmla="*/ 0 w 1368720"/>
              <a:gd name="textAreaRight" fmla="*/ 1369080 w 1368720"/>
              <a:gd name="textAreaTop" fmla="*/ 0 h 507600"/>
              <a:gd name="textAreaBottom" fmla="*/ 507960 h 507600"/>
            </a:gdLst>
            <a:ahLst/>
            <a:cxnLst/>
            <a:rect l="textAreaLeft" t="textAreaTop" r="textAreaRight" b="textAreaBottom"/>
            <a:pathLst>
              <a:path w="1369059" h="508000">
                <a:moveTo>
                  <a:pt x="0" y="253745"/>
                </a:moveTo>
                <a:lnTo>
                  <a:pt x="8955" y="212601"/>
                </a:lnTo>
                <a:lnTo>
                  <a:pt x="34881" y="173565"/>
                </a:lnTo>
                <a:lnTo>
                  <a:pt x="76370" y="137161"/>
                </a:lnTo>
                <a:lnTo>
                  <a:pt x="132014" y="103912"/>
                </a:lnTo>
                <a:lnTo>
                  <a:pt x="200405" y="74342"/>
                </a:lnTo>
                <a:lnTo>
                  <a:pt x="238941" y="61100"/>
                </a:lnTo>
                <a:lnTo>
                  <a:pt x="280135" y="48975"/>
                </a:lnTo>
                <a:lnTo>
                  <a:pt x="323812" y="38031"/>
                </a:lnTo>
                <a:lnTo>
                  <a:pt x="369795" y="28333"/>
                </a:lnTo>
                <a:lnTo>
                  <a:pt x="417909" y="19948"/>
                </a:lnTo>
                <a:lnTo>
                  <a:pt x="467977" y="12941"/>
                </a:lnTo>
                <a:lnTo>
                  <a:pt x="519824" y="7377"/>
                </a:lnTo>
                <a:lnTo>
                  <a:pt x="573273" y="3322"/>
                </a:lnTo>
                <a:lnTo>
                  <a:pt x="628149" y="841"/>
                </a:lnTo>
                <a:lnTo>
                  <a:pt x="684276" y="0"/>
                </a:lnTo>
                <a:lnTo>
                  <a:pt x="740402" y="841"/>
                </a:lnTo>
                <a:lnTo>
                  <a:pt x="795278" y="3322"/>
                </a:lnTo>
                <a:lnTo>
                  <a:pt x="848727" y="7377"/>
                </a:lnTo>
                <a:lnTo>
                  <a:pt x="900574" y="12941"/>
                </a:lnTo>
                <a:lnTo>
                  <a:pt x="950642" y="19948"/>
                </a:lnTo>
                <a:lnTo>
                  <a:pt x="998756" y="28333"/>
                </a:lnTo>
                <a:lnTo>
                  <a:pt x="1044739" y="38031"/>
                </a:lnTo>
                <a:lnTo>
                  <a:pt x="1088416" y="48975"/>
                </a:lnTo>
                <a:lnTo>
                  <a:pt x="1129610" y="61100"/>
                </a:lnTo>
                <a:lnTo>
                  <a:pt x="1168145" y="74342"/>
                </a:lnTo>
                <a:lnTo>
                  <a:pt x="1203846" y="88634"/>
                </a:lnTo>
                <a:lnTo>
                  <a:pt x="1266040" y="120109"/>
                </a:lnTo>
                <a:lnTo>
                  <a:pt x="1314783" y="155001"/>
                </a:lnTo>
                <a:lnTo>
                  <a:pt x="1348667" y="192787"/>
                </a:lnTo>
                <a:lnTo>
                  <a:pt x="1366283" y="232942"/>
                </a:lnTo>
                <a:lnTo>
                  <a:pt x="1368552" y="253745"/>
                </a:lnTo>
                <a:lnTo>
                  <a:pt x="1366283" y="274549"/>
                </a:lnTo>
                <a:lnTo>
                  <a:pt x="1348667" y="314704"/>
                </a:lnTo>
                <a:lnTo>
                  <a:pt x="1314783" y="352490"/>
                </a:lnTo>
                <a:lnTo>
                  <a:pt x="1266040" y="387382"/>
                </a:lnTo>
                <a:lnTo>
                  <a:pt x="1203846" y="418857"/>
                </a:lnTo>
                <a:lnTo>
                  <a:pt x="1168146" y="433149"/>
                </a:lnTo>
                <a:lnTo>
                  <a:pt x="1129610" y="446391"/>
                </a:lnTo>
                <a:lnTo>
                  <a:pt x="1088416" y="458516"/>
                </a:lnTo>
                <a:lnTo>
                  <a:pt x="1044739" y="469460"/>
                </a:lnTo>
                <a:lnTo>
                  <a:pt x="998756" y="479158"/>
                </a:lnTo>
                <a:lnTo>
                  <a:pt x="950642" y="487543"/>
                </a:lnTo>
                <a:lnTo>
                  <a:pt x="900574" y="494550"/>
                </a:lnTo>
                <a:lnTo>
                  <a:pt x="848727" y="500114"/>
                </a:lnTo>
                <a:lnTo>
                  <a:pt x="795278" y="504169"/>
                </a:lnTo>
                <a:lnTo>
                  <a:pt x="740402" y="506650"/>
                </a:lnTo>
                <a:lnTo>
                  <a:pt x="684276" y="507491"/>
                </a:lnTo>
                <a:lnTo>
                  <a:pt x="628149" y="506650"/>
                </a:lnTo>
                <a:lnTo>
                  <a:pt x="573273" y="504169"/>
                </a:lnTo>
                <a:lnTo>
                  <a:pt x="519824" y="500114"/>
                </a:lnTo>
                <a:lnTo>
                  <a:pt x="467977" y="494550"/>
                </a:lnTo>
                <a:lnTo>
                  <a:pt x="417909" y="487543"/>
                </a:lnTo>
                <a:lnTo>
                  <a:pt x="369795" y="479158"/>
                </a:lnTo>
                <a:lnTo>
                  <a:pt x="323812" y="469460"/>
                </a:lnTo>
                <a:lnTo>
                  <a:pt x="280135" y="458516"/>
                </a:lnTo>
                <a:lnTo>
                  <a:pt x="238941" y="446391"/>
                </a:lnTo>
                <a:lnTo>
                  <a:pt x="200405" y="433149"/>
                </a:lnTo>
                <a:lnTo>
                  <a:pt x="164705" y="418857"/>
                </a:lnTo>
                <a:lnTo>
                  <a:pt x="102511" y="387382"/>
                </a:lnTo>
                <a:lnTo>
                  <a:pt x="53768" y="352490"/>
                </a:lnTo>
                <a:lnTo>
                  <a:pt x="19884" y="314704"/>
                </a:lnTo>
                <a:lnTo>
                  <a:pt x="2268" y="274549"/>
                </a:lnTo>
                <a:lnTo>
                  <a:pt x="0" y="253745"/>
                </a:lnTo>
                <a:close/>
              </a:path>
            </a:pathLst>
          </a:custGeom>
          <a:noFill/>
          <a:ln w="50292">
            <a:solidFill>
              <a:srgbClr val="c00000"/>
            </a:solidFill>
            <a:round/>
          </a:ln>
        </p:spPr>
        <p:style>
          <a:lnRef idx="0"/>
          <a:fillRef idx="0"/>
          <a:effectRef idx="0"/>
          <a:fontRef idx="minor"/>
        </p:style>
        <p:txBody>
          <a:bodyPr lIns="0" rIns="0" tIns="0" bIns="0" anchor="t">
            <a:noAutofit/>
          </a:bodyPr>
          <a:p>
            <a:pPr algn="ctr">
              <a:lnSpc>
                <a:spcPct val="100000"/>
              </a:lnSpc>
              <a:spcBef>
                <a:spcPts val="1500"/>
              </a:spcBef>
            </a:pPr>
            <a:endParaRPr b="1" lang="nl-NL" sz="3000" strike="noStrike" u="none">
              <a:solidFill>
                <a:schemeClr val="dk1"/>
              </a:solidFill>
              <a:effectLst/>
              <a:uFillTx/>
              <a:latin typeface="Arial"/>
            </a:endParaRPr>
          </a:p>
        </p:txBody>
      </p:sp>
      <p:sp>
        <p:nvSpPr>
          <p:cNvPr id="244" name="object 8"/>
          <p:cNvSpPr/>
          <p:nvPr/>
        </p:nvSpPr>
        <p:spPr>
          <a:xfrm>
            <a:off x="10388880" y="245880"/>
            <a:ext cx="154440" cy="307440"/>
          </a:xfrm>
          <a:prstGeom prst="rect">
            <a:avLst/>
          </a:prstGeom>
          <a:noFill/>
          <a:ln w="0">
            <a:noFill/>
          </a:ln>
        </p:spPr>
        <p:style>
          <a:lnRef idx="0"/>
          <a:fillRef idx="0"/>
          <a:effectRef idx="0"/>
          <a:fontRef idx="minor"/>
        </p:style>
        <p:txBody>
          <a:bodyPr lIns="0" rIns="0" tIns="0" bIns="0" anchor="t">
            <a:spAutoFit/>
          </a:bodyPr>
          <a:p>
            <a:pPr marL="12600" algn="ctr">
              <a:lnSpc>
                <a:spcPct val="100000"/>
              </a:lnSpc>
              <a:spcBef>
                <a:spcPts val="1001"/>
              </a:spcBef>
            </a:pPr>
            <a:r>
              <a:rPr b="1" lang="nl-NL" sz="2000" strike="noStrike" u="none">
                <a:solidFill>
                  <a:srgbClr val="ffffff"/>
                </a:solidFill>
                <a:effectLst/>
                <a:uFillTx/>
                <a:latin typeface="Calibri"/>
              </a:rPr>
              <a:t>8</a:t>
            </a:r>
            <a:endParaRPr b="0" lang="nl-NL"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defTabSz="642960">
              <a:lnSpc>
                <a:spcPts val="2999"/>
              </a:lnSpc>
              <a:buNone/>
            </a:pPr>
            <a:r>
              <a:rPr b="1" lang="nl-NL" sz="2800" strike="noStrike" u="none">
                <a:solidFill>
                  <a:srgbClr val="1f497d"/>
                </a:solidFill>
                <a:effectLst/>
                <a:uFillTx/>
                <a:latin typeface="Arial"/>
              </a:rPr>
              <a:t>Economic theory (2):</a:t>
            </a:r>
            <a:endParaRPr b="0" lang="nl-NL" sz="2800" strike="noStrike" u="none">
              <a:solidFill>
                <a:schemeClr val="dk1"/>
              </a:solidFill>
              <a:effectLst/>
              <a:uFillTx/>
              <a:latin typeface="Arial"/>
            </a:endParaRPr>
          </a:p>
        </p:txBody>
      </p:sp>
      <p:sp>
        <p:nvSpPr>
          <p:cNvPr id="80" name="PlaceHolder 2"/>
          <p:cNvSpPr>
            <a:spLocks noGrp="1"/>
          </p:cNvSpPr>
          <p:nvPr>
            <p:ph/>
          </p:nvPr>
        </p:nvSpPr>
        <p:spPr>
          <a:xfrm>
            <a:off x="954720" y="1619280"/>
            <a:ext cx="10077120" cy="4498560"/>
          </a:xfrm>
          <a:prstGeom prst="rect">
            <a:avLst/>
          </a:prstGeom>
          <a:noFill/>
          <a:ln w="0">
            <a:noFill/>
          </a:ln>
        </p:spPr>
        <p:txBody>
          <a:bodyPr numCol="1" spcCol="0" lIns="0" rIns="0" tIns="0" bIns="0" anchor="t">
            <a:normAutofit/>
          </a:bodyPr>
          <a:p>
            <a:pPr marL="181080" indent="-181080" defTabSz="642960">
              <a:lnSpc>
                <a:spcPct val="100000"/>
              </a:lnSpc>
              <a:buClr>
                <a:srgbClr val="003c64"/>
              </a:buClr>
              <a:buFont typeface="Symbol" charset="2"/>
              <a:buChar char=""/>
            </a:pPr>
            <a:r>
              <a:rPr b="0" lang="en-US" sz="3000" strike="noStrike" u="none">
                <a:solidFill>
                  <a:srgbClr val="1f497d"/>
                </a:solidFill>
                <a:effectLst/>
                <a:uFillTx/>
                <a:latin typeface="Arial"/>
              </a:rPr>
              <a:t>Markets achieve allocative efficiency given that certain conditions are met, such as:</a:t>
            </a:r>
            <a:endParaRPr b="0" lang="nl-NL" sz="30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pPr>
            <a:r>
              <a:rPr b="0" lang="nl-NL" sz="2600" strike="noStrike" u="none">
                <a:solidFill>
                  <a:srgbClr val="1f497d"/>
                </a:solidFill>
                <a:effectLst/>
                <a:uFillTx/>
                <a:latin typeface="Arial"/>
              </a:rPr>
              <a:t>A market exists for all goods and services</a:t>
            </a:r>
            <a:endParaRPr b="0" lang="nl-NL" sz="26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pPr>
            <a:r>
              <a:rPr b="0" lang="nl-NL" sz="2600" strike="noStrike" u="none">
                <a:solidFill>
                  <a:srgbClr val="1f497d"/>
                </a:solidFill>
                <a:effectLst/>
                <a:uFillTx/>
                <a:latin typeface="Arial"/>
              </a:rPr>
              <a:t>All markets are perfectly competitive</a:t>
            </a:r>
            <a:endParaRPr b="0" lang="nl-NL" sz="26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pPr>
            <a:r>
              <a:rPr b="0" lang="nl-NL" sz="2600" strike="noStrike" u="none">
                <a:solidFill>
                  <a:srgbClr val="1f497d"/>
                </a:solidFill>
                <a:effectLst/>
                <a:uFillTx/>
                <a:latin typeface="Arial"/>
              </a:rPr>
              <a:t>All transactors have perfect information</a:t>
            </a:r>
            <a:endParaRPr b="0" lang="nl-NL" sz="26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pPr>
            <a:r>
              <a:rPr b="0" lang="nl-NL" sz="2600" strike="noStrike" u="none">
                <a:solidFill>
                  <a:srgbClr val="1f497d"/>
                </a:solidFill>
                <a:effectLst/>
                <a:uFillTx/>
                <a:latin typeface="Arial"/>
              </a:rPr>
              <a:t>Many buyers and sellers (price takers)</a:t>
            </a:r>
            <a:endParaRPr b="0" lang="nl-NL" sz="26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pPr>
            <a:r>
              <a:rPr b="0" lang="en-US" sz="2600" strike="noStrike" u="none">
                <a:solidFill>
                  <a:srgbClr val="1f497d"/>
                </a:solidFill>
                <a:effectLst/>
                <a:uFillTx/>
                <a:latin typeface="Arial"/>
              </a:rPr>
              <a:t>Free market entry and exit</a:t>
            </a:r>
            <a:endParaRPr b="0" lang="nl-NL" sz="26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pPr>
            <a:r>
              <a:rPr b="0" lang="en-US" sz="2600" strike="noStrike" u="none">
                <a:solidFill>
                  <a:srgbClr val="1f497d"/>
                </a:solidFill>
                <a:effectLst/>
                <a:uFillTx/>
                <a:latin typeface="Arial"/>
              </a:rPr>
              <a:t>No externalities</a:t>
            </a:r>
            <a:endParaRPr b="0" lang="nl-NL" sz="26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pPr>
            <a:r>
              <a:rPr b="0" lang="en-US" sz="2600" strike="noStrike" u="none">
                <a:solidFill>
                  <a:srgbClr val="1f497d"/>
                </a:solidFill>
                <a:effectLst/>
                <a:uFillTx/>
                <a:latin typeface="Arial"/>
              </a:rPr>
              <a:t>More…</a:t>
            </a:r>
            <a:endParaRPr b="0" lang="nl-NL" sz="26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rmAutofit fontScale="25000" lnSpcReduction="19999"/>
          </a:bodyPr>
          <a:p>
            <a:pPr indent="0" defTabSz="642960">
              <a:lnSpc>
                <a:spcPts val="2999"/>
              </a:lnSpc>
              <a:buNone/>
            </a:pPr>
            <a:r>
              <a:rPr b="1" lang="en-GB" sz="2800" strike="noStrike" u="none">
                <a:solidFill>
                  <a:schemeClr val="dk2"/>
                </a:solidFill>
                <a:effectLst/>
                <a:uFillTx/>
                <a:latin typeface="Arial"/>
              </a:rPr>
              <a:t>Management implications:</a:t>
            </a:r>
            <a:br>
              <a:rPr sz="2800"/>
            </a:br>
            <a:r>
              <a:rPr b="1" lang="en-GB" sz="2800" strike="noStrike" u="none">
                <a:solidFill>
                  <a:schemeClr val="dk2"/>
                </a:solidFill>
                <a:effectLst/>
                <a:uFillTx/>
                <a:latin typeface="Arial"/>
              </a:rPr>
              <a:t>Payment for Ecosystem Services (PES)</a:t>
            </a:r>
            <a:endParaRPr b="0" lang="nl-NL" sz="2800" strike="noStrike" u="none">
              <a:solidFill>
                <a:schemeClr val="dk1"/>
              </a:solidFill>
              <a:effectLst/>
              <a:uFillTx/>
              <a:latin typeface="Arial"/>
            </a:endParaRPr>
          </a:p>
        </p:txBody>
      </p:sp>
      <p:sp>
        <p:nvSpPr>
          <p:cNvPr id="246" name="PlaceHolder 2"/>
          <p:cNvSpPr>
            <a:spLocks noGrp="1"/>
          </p:cNvSpPr>
          <p:nvPr>
            <p:ph/>
          </p:nvPr>
        </p:nvSpPr>
        <p:spPr>
          <a:xfrm>
            <a:off x="954720" y="1619280"/>
            <a:ext cx="10077120" cy="4498560"/>
          </a:xfrm>
          <a:prstGeom prst="rect">
            <a:avLst/>
          </a:prstGeom>
          <a:noFill/>
          <a:ln w="0">
            <a:noFill/>
          </a:ln>
        </p:spPr>
        <p:txBody>
          <a:bodyPr numCol="1" spcCol="0" lIns="0" rIns="0" tIns="0" bIns="0" anchor="t">
            <a:normAutofit/>
          </a:bodyPr>
          <a:p>
            <a:pPr marL="181080" indent="-181080" defTabSz="642960">
              <a:lnSpc>
                <a:spcPct val="100000"/>
              </a:lnSpc>
              <a:buClr>
                <a:srgbClr val="003c64"/>
              </a:buClr>
              <a:buFont typeface="Symbol" charset="2"/>
              <a:buChar char=""/>
            </a:pPr>
            <a:r>
              <a:rPr b="0" lang="en-GB" sz="2000" strike="noStrike" u="none">
                <a:solidFill>
                  <a:schemeClr val="dk2"/>
                </a:solidFill>
                <a:effectLst/>
                <a:uFillTx/>
                <a:latin typeface="Arial"/>
              </a:rPr>
              <a:t>(a) a voluntary transaction where</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GB" sz="2000" strike="noStrike" u="none">
                <a:solidFill>
                  <a:schemeClr val="dk2"/>
                </a:solidFill>
                <a:effectLst/>
                <a:uFillTx/>
                <a:latin typeface="Arial"/>
              </a:rPr>
              <a:t>(b) a well-defined environmental service (or a land use likely to secure that service)</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GB" sz="2000" strike="noStrike" u="none">
                <a:solidFill>
                  <a:schemeClr val="dk2"/>
                </a:solidFill>
                <a:effectLst/>
                <a:uFillTx/>
                <a:latin typeface="Arial"/>
              </a:rPr>
              <a:t>(c) is being ‘bought’ by a (minimum one) service buyer</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GB" sz="2000" strike="noStrike" u="none">
                <a:solidFill>
                  <a:schemeClr val="dk2"/>
                </a:solidFill>
                <a:effectLst/>
                <a:uFillTx/>
                <a:latin typeface="Arial"/>
              </a:rPr>
              <a:t>(d) from a (minimum one) service provider</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GB" sz="2000" strike="noStrike" u="none">
                <a:solidFill>
                  <a:schemeClr val="dk2"/>
                </a:solidFill>
                <a:effectLst/>
                <a:uFillTx/>
                <a:latin typeface="Arial"/>
              </a:rPr>
              <a:t>(e) if and only if the service provider secures service provision (conditionality). </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dk2"/>
                </a:solidFill>
                <a:effectLst/>
                <a:uFillTx/>
                <a:latin typeface="Arial"/>
              </a:rPr>
              <a:t>What is needed for PES?</a:t>
            </a:r>
            <a:endParaRPr b="0" lang="nl-NL" sz="2800" strike="noStrike" u="none">
              <a:solidFill>
                <a:schemeClr val="dk1"/>
              </a:solidFill>
              <a:effectLst/>
              <a:uFillTx/>
              <a:latin typeface="Arial"/>
            </a:endParaRPr>
          </a:p>
        </p:txBody>
      </p:sp>
      <p:sp>
        <p:nvSpPr>
          <p:cNvPr id="248" name="PlaceHolder 2"/>
          <p:cNvSpPr>
            <a:spLocks noGrp="1"/>
          </p:cNvSpPr>
          <p:nvPr>
            <p:ph/>
          </p:nvPr>
        </p:nvSpPr>
        <p:spPr>
          <a:xfrm>
            <a:off x="954720" y="1619280"/>
            <a:ext cx="10077120" cy="4498560"/>
          </a:xfrm>
          <a:prstGeom prst="rect">
            <a:avLst/>
          </a:prstGeom>
          <a:noFill/>
          <a:ln w="0">
            <a:noFill/>
          </a:ln>
        </p:spPr>
        <p:txBody>
          <a:bodyPr numCol="1" spcCol="0" lIns="0" rIns="0" tIns="0" bIns="0" anchor="t">
            <a:normAutofit/>
          </a:bodyPr>
          <a:p>
            <a:pPr marL="181080" indent="-181080" defTabSz="642960">
              <a:lnSpc>
                <a:spcPct val="100000"/>
              </a:lnSpc>
              <a:buClr>
                <a:srgbClr val="003c64"/>
              </a:buClr>
              <a:buFont typeface="Wingdings" charset="2"/>
              <a:buChar char=""/>
            </a:pPr>
            <a:r>
              <a:rPr b="0" lang="en-US" sz="2400" strike="noStrike" u="none">
                <a:solidFill>
                  <a:schemeClr val="dk2"/>
                </a:solidFill>
                <a:effectLst/>
                <a:uFillTx/>
                <a:latin typeface="Arial"/>
              </a:rPr>
              <a:t>Link between land use and benefits</a:t>
            </a:r>
            <a:endParaRPr b="0" lang="nl-NL" sz="24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US" sz="2400" strike="noStrike" u="none">
                <a:solidFill>
                  <a:schemeClr val="dk2"/>
                </a:solidFill>
                <a:effectLst/>
                <a:uFillTx/>
                <a:latin typeface="Arial"/>
              </a:rPr>
              <a:t>“Why should we pay for a certain land management plan?”</a:t>
            </a:r>
            <a:endParaRPr b="0" lang="nl-NL" sz="2400" strike="noStrike" u="none">
              <a:solidFill>
                <a:schemeClr val="dk1"/>
              </a:solidFill>
              <a:effectLst/>
              <a:uFillTx/>
              <a:latin typeface="Arial"/>
            </a:endParaRPr>
          </a:p>
          <a:p>
            <a:pPr indent="0" defTabSz="642960">
              <a:lnSpc>
                <a:spcPct val="100000"/>
              </a:lnSpc>
              <a:buNone/>
              <a:tabLst>
                <a:tab algn="l" pos="0"/>
              </a:tabLst>
            </a:pPr>
            <a:endParaRPr b="0" lang="nl-NL" sz="24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tabLst>
                <a:tab algn="l" pos="0"/>
              </a:tabLst>
            </a:pPr>
            <a:r>
              <a:rPr b="0" lang="en-US" sz="2400" strike="noStrike" u="none">
                <a:solidFill>
                  <a:schemeClr val="dk2"/>
                </a:solidFill>
                <a:effectLst/>
                <a:uFillTx/>
                <a:latin typeface="Arial"/>
              </a:rPr>
              <a:t>Identification of service providers and beneficiaries for PES on different spatial scales </a:t>
            </a:r>
            <a:endParaRPr b="0" lang="nl-NL" sz="24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tabLst>
                <a:tab algn="l" pos="0"/>
              </a:tabLst>
            </a:pPr>
            <a:r>
              <a:rPr b="0" lang="en-GB" sz="2400" strike="noStrike" u="none">
                <a:solidFill>
                  <a:schemeClr val="dk2"/>
                </a:solidFill>
                <a:effectLst/>
                <a:uFillTx/>
                <a:latin typeface="Arial"/>
              </a:rPr>
              <a:t>Who actually benefits from a certain payment scheme?</a:t>
            </a:r>
            <a:endParaRPr b="0" lang="nl-NL" sz="2400" strike="noStrike" u="none">
              <a:solidFill>
                <a:schemeClr val="dk1"/>
              </a:solidFill>
              <a:effectLst/>
              <a:uFillTx/>
              <a:latin typeface="Arial"/>
            </a:endParaRPr>
          </a:p>
          <a:p>
            <a:pPr indent="0" defTabSz="642960">
              <a:lnSpc>
                <a:spcPct val="100000"/>
              </a:lnSpc>
              <a:buNone/>
              <a:tabLst>
                <a:tab algn="l" pos="0"/>
              </a:tabLst>
            </a:pPr>
            <a:endParaRPr b="0" lang="nl-NL" sz="24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tabLst>
                <a:tab algn="l" pos="0"/>
              </a:tabLst>
            </a:pPr>
            <a:r>
              <a:rPr b="0" lang="en-GB" sz="2400" strike="noStrike" u="none">
                <a:solidFill>
                  <a:schemeClr val="dk2"/>
                </a:solidFill>
                <a:effectLst/>
                <a:uFillTx/>
                <a:latin typeface="Arial"/>
              </a:rPr>
              <a:t>Build a case for investment in ES management</a:t>
            </a:r>
            <a:endParaRPr b="0" lang="nl-NL" sz="24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tabLst>
                <a:tab algn="l" pos="0"/>
              </a:tabLst>
            </a:pPr>
            <a:r>
              <a:rPr b="0" lang="en-US" sz="2400" strike="noStrike" u="none">
                <a:solidFill>
                  <a:schemeClr val="dk2"/>
                </a:solidFill>
                <a:effectLst/>
                <a:uFillTx/>
                <a:latin typeface="Arial"/>
              </a:rPr>
              <a:t>Economic analysis needs to be done to justify potential improvements to investors. </a:t>
            </a:r>
            <a:endParaRPr b="0" lang="nl-NL" sz="2400" strike="noStrike" u="none">
              <a:solidFill>
                <a:schemeClr val="dk1"/>
              </a:solidFill>
              <a:effectLst/>
              <a:uFillTx/>
              <a:latin typeface="Arial"/>
            </a:endParaRPr>
          </a:p>
          <a:p>
            <a:pPr indent="0" defTabSz="642960">
              <a:lnSpc>
                <a:spcPct val="100000"/>
              </a:lnSpc>
              <a:buNone/>
              <a:tabLst>
                <a:tab algn="l" pos="0"/>
              </a:tabLst>
            </a:pPr>
            <a:endParaRPr b="0" lang="nl-NL" sz="2400" strike="noStrike" u="none">
              <a:solidFill>
                <a:schemeClr val="dk1"/>
              </a:solidFill>
              <a:effectLst/>
              <a:uFillTx/>
              <a:latin typeface="Arial"/>
            </a:endParaRPr>
          </a:p>
          <a:p>
            <a:pPr indent="0" defTabSz="642960">
              <a:lnSpc>
                <a:spcPct val="100000"/>
              </a:lnSpc>
              <a:buNone/>
              <a:tabLst>
                <a:tab algn="l" pos="0"/>
              </a:tabLst>
            </a:pPr>
            <a:endParaRPr b="0" lang="nl-NL" sz="2400" strike="noStrike" u="none">
              <a:solidFill>
                <a:schemeClr val="dk1"/>
              </a:solidFill>
              <a:effectLst/>
              <a:uFillTx/>
              <a:latin typeface="Arial"/>
            </a:endParaRPr>
          </a:p>
          <a:p>
            <a:pPr indent="0" defTabSz="642960">
              <a:lnSpc>
                <a:spcPct val="100000"/>
              </a:lnSpc>
              <a:buNone/>
              <a:tabLst>
                <a:tab algn="l" pos="0"/>
              </a:tabLst>
            </a:pPr>
            <a:endParaRPr b="0" lang="nl-NL" sz="2400" strike="noStrike" u="none">
              <a:solidFill>
                <a:schemeClr val="dk1"/>
              </a:solidFill>
              <a:effectLst/>
              <a:uFillTx/>
              <a:latin typeface="Arial"/>
            </a:endParaRPr>
          </a:p>
          <a:p>
            <a:pPr indent="0" defTabSz="642960">
              <a:lnSpc>
                <a:spcPct val="100000"/>
              </a:lnSpc>
              <a:buNone/>
              <a:tabLst>
                <a:tab algn="l" pos="0"/>
              </a:tabLst>
            </a:pPr>
            <a:endParaRPr b="0" lang="nl-NL" sz="2400" strike="noStrike" u="none">
              <a:solidFill>
                <a:schemeClr val="dk1"/>
              </a:solidFill>
              <a:effectLst/>
              <a:uFillTx/>
              <a:latin typeface="Arial"/>
            </a:endParaRPr>
          </a:p>
          <a:p>
            <a:pPr indent="0" defTabSz="642960">
              <a:lnSpc>
                <a:spcPct val="100000"/>
              </a:lnSpc>
              <a:buNone/>
              <a:tabLst>
                <a:tab algn="l" pos="0"/>
              </a:tabLst>
            </a:pPr>
            <a:endParaRPr b="0" lang="nl-NL" sz="24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2034000" y="412200"/>
            <a:ext cx="8229240" cy="496800"/>
          </a:xfrm>
          <a:prstGeom prst="rect">
            <a:avLst/>
          </a:prstGeom>
          <a:noFill/>
          <a:ln w="0">
            <a:noFill/>
          </a:ln>
        </p:spPr>
        <p:txBody>
          <a:bodyPr numCol="1" spcCol="0" lIns="0" rIns="0" tIns="0" bIns="0" anchor="t">
            <a:normAutofit/>
          </a:bodyPr>
          <a:p>
            <a:pPr indent="0" algn="ctr" defTabSz="642960">
              <a:lnSpc>
                <a:spcPts val="2999"/>
              </a:lnSpc>
              <a:buNone/>
            </a:pPr>
            <a:r>
              <a:rPr b="1" lang="en-GB" sz="4000" strike="noStrike" u="none">
                <a:solidFill>
                  <a:schemeClr val="dk2"/>
                </a:solidFill>
                <a:effectLst/>
                <a:uFillTx/>
                <a:latin typeface="Arial"/>
              </a:rPr>
              <a:t>PES example</a:t>
            </a:r>
            <a:endParaRPr b="0" lang="nl-NL" sz="4000" strike="noStrike" u="none">
              <a:solidFill>
                <a:schemeClr val="dk1"/>
              </a:solidFill>
              <a:effectLst/>
              <a:uFillTx/>
              <a:latin typeface="Arial"/>
            </a:endParaRPr>
          </a:p>
        </p:txBody>
      </p:sp>
      <p:sp>
        <p:nvSpPr>
          <p:cNvPr id="250" name="Rectangle 14"/>
          <p:cNvSpPr/>
          <p:nvPr/>
        </p:nvSpPr>
        <p:spPr>
          <a:xfrm>
            <a:off x="2257200" y="1514520"/>
            <a:ext cx="7704360" cy="707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001"/>
              </a:spcBef>
            </a:pPr>
            <a:r>
              <a:rPr b="1" i="1" lang="en-US" sz="2000" strike="noStrike" u="none">
                <a:solidFill>
                  <a:schemeClr val="dk2"/>
                </a:solidFill>
                <a:effectLst/>
                <a:uFillTx/>
                <a:latin typeface="Arial"/>
              </a:rPr>
              <a:t>“A deal is possible, where the willingness to pay of buyers is higher than the minimum payment accepted by sellers.”</a:t>
            </a:r>
            <a:endParaRPr b="0" lang="nl-NL" sz="2000" strike="noStrike" u="none">
              <a:solidFill>
                <a:srgbClr val="000000"/>
              </a:solidFill>
              <a:effectLst/>
              <a:uFillTx/>
              <a:latin typeface="Arial"/>
            </a:endParaRPr>
          </a:p>
        </p:txBody>
      </p:sp>
      <p:pic>
        <p:nvPicPr>
          <p:cNvPr id="251" name="Picture 5" descr=""/>
          <p:cNvPicPr/>
          <p:nvPr/>
        </p:nvPicPr>
        <p:blipFill>
          <a:blip r:embed="rId1"/>
          <a:stretch/>
        </p:blipFill>
        <p:spPr>
          <a:xfrm>
            <a:off x="1176840" y="3083400"/>
            <a:ext cx="9865080" cy="3780720"/>
          </a:xfrm>
          <a:prstGeom prst="rect">
            <a:avLst/>
          </a:prstGeom>
          <a:noFill/>
          <a:ln w="0">
            <a:noFill/>
          </a:ln>
        </p:spPr>
      </p:pic>
      <p:sp>
        <p:nvSpPr>
          <p:cNvPr id="252" name="Rectangle 16"/>
          <p:cNvSpPr/>
          <p:nvPr/>
        </p:nvSpPr>
        <p:spPr>
          <a:xfrm>
            <a:off x="2238840" y="2414880"/>
            <a:ext cx="7079040" cy="707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001"/>
              </a:spcBef>
            </a:pPr>
            <a:r>
              <a:rPr b="1" i="1" lang="en-US" sz="2000" strike="noStrike" u="none">
                <a:solidFill>
                  <a:schemeClr val="dk2"/>
                </a:solidFill>
                <a:effectLst/>
                <a:uFillTx/>
                <a:latin typeface="Arial"/>
              </a:rPr>
              <a:t>Making privately unprofitable but socially-desirable practices become profitable to individual land users.</a:t>
            </a:r>
            <a:endParaRPr b="0" lang="nl-NL"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rmAutofit/>
          </a:bodyPr>
          <a:p>
            <a:pPr indent="0" defTabSz="642960">
              <a:lnSpc>
                <a:spcPts val="2999"/>
              </a:lnSpc>
              <a:buNone/>
            </a:pPr>
            <a:r>
              <a:rPr b="1" lang="en-GB" sz="2800" strike="noStrike" u="none">
                <a:solidFill>
                  <a:schemeClr val="dk2"/>
                </a:solidFill>
                <a:effectLst/>
                <a:uFillTx/>
                <a:latin typeface="Arial"/>
              </a:rPr>
              <a:t>Governance challenges of creating a payment scheme </a:t>
            </a:r>
            <a:endParaRPr b="0" lang="nl-NL" sz="2800" strike="noStrike" u="none">
              <a:solidFill>
                <a:schemeClr val="dk1"/>
              </a:solidFill>
              <a:effectLst/>
              <a:uFillTx/>
              <a:latin typeface="Arial"/>
            </a:endParaRPr>
          </a:p>
        </p:txBody>
      </p:sp>
      <p:sp>
        <p:nvSpPr>
          <p:cNvPr id="254" name="PlaceHolder 2"/>
          <p:cNvSpPr>
            <a:spLocks noGrp="1"/>
          </p:cNvSpPr>
          <p:nvPr>
            <p:ph/>
          </p:nvPr>
        </p:nvSpPr>
        <p:spPr>
          <a:xfrm>
            <a:off x="954720" y="1619280"/>
            <a:ext cx="10077120" cy="4498560"/>
          </a:xfrm>
          <a:prstGeom prst="rect">
            <a:avLst/>
          </a:prstGeom>
          <a:noFill/>
          <a:ln w="0">
            <a:noFill/>
          </a:ln>
        </p:spPr>
        <p:txBody>
          <a:bodyPr numCol="1" spcCol="0" lIns="0" rIns="0" tIns="0" bIns="0" anchor="t">
            <a:normAutofit/>
          </a:bodyPr>
          <a:p>
            <a:pPr marL="181080" indent="-181080" defTabSz="642960">
              <a:lnSpc>
                <a:spcPct val="100000"/>
              </a:lnSpc>
              <a:buClr>
                <a:srgbClr val="003c64"/>
              </a:buClr>
              <a:buFont typeface="Wingdings" charset="2"/>
              <a:buChar char=""/>
            </a:pPr>
            <a:r>
              <a:rPr b="0" lang="en-GB" sz="2800" strike="noStrike" u="none">
                <a:solidFill>
                  <a:schemeClr val="dk2"/>
                </a:solidFill>
                <a:effectLst/>
                <a:uFillTx/>
                <a:latin typeface="Arial"/>
              </a:rPr>
              <a:t>User-financed or government financed</a:t>
            </a:r>
            <a:endParaRPr b="0" lang="nl-NL" sz="28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800" strike="noStrike" u="none">
                <a:solidFill>
                  <a:schemeClr val="dk2"/>
                </a:solidFill>
                <a:effectLst/>
                <a:uFillTx/>
                <a:latin typeface="Arial"/>
              </a:rPr>
              <a:t>Free-rider behaviour</a:t>
            </a:r>
            <a:endParaRPr b="0" lang="nl-NL" sz="28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800" strike="noStrike" u="none">
                <a:solidFill>
                  <a:schemeClr val="dk2"/>
                </a:solidFill>
                <a:effectLst/>
                <a:uFillTx/>
                <a:latin typeface="Arial"/>
              </a:rPr>
              <a:t>Transaction costs</a:t>
            </a:r>
            <a:endParaRPr b="0" lang="nl-NL" sz="2800" strike="noStrike" u="none">
              <a:solidFill>
                <a:schemeClr val="dk1"/>
              </a:solidFill>
              <a:effectLst/>
              <a:uFillTx/>
              <a:latin typeface="Arial"/>
            </a:endParaRPr>
          </a:p>
          <a:p>
            <a:pPr indent="0" defTabSz="642960">
              <a:lnSpc>
                <a:spcPct val="100000"/>
              </a:lnSpc>
              <a:buNone/>
            </a:pPr>
            <a:endParaRPr b="0" lang="nl-NL" sz="28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800" strike="noStrike" u="none">
                <a:solidFill>
                  <a:schemeClr val="dk2"/>
                </a:solidFill>
                <a:effectLst/>
                <a:uFillTx/>
                <a:latin typeface="Arial"/>
              </a:rPr>
              <a:t>Other considerations</a:t>
            </a:r>
            <a:endParaRPr b="0" lang="nl-NL" sz="28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800" strike="noStrike" u="none">
                <a:solidFill>
                  <a:schemeClr val="dk2"/>
                </a:solidFill>
                <a:effectLst/>
                <a:uFillTx/>
                <a:latin typeface="Arial"/>
              </a:rPr>
              <a:t>Who should take part in negotiations?</a:t>
            </a:r>
            <a:endParaRPr b="0" lang="nl-NL" sz="28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800" strike="noStrike" u="none">
                <a:solidFill>
                  <a:schemeClr val="dk2"/>
                </a:solidFill>
                <a:effectLst/>
                <a:uFillTx/>
                <a:latin typeface="Arial"/>
              </a:rPr>
              <a:t>Input based payments</a:t>
            </a:r>
            <a:endParaRPr b="0" lang="nl-NL" sz="28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800" strike="noStrike" u="none">
                <a:solidFill>
                  <a:schemeClr val="dk2"/>
                </a:solidFill>
                <a:effectLst/>
                <a:uFillTx/>
                <a:latin typeface="Arial"/>
              </a:rPr>
              <a:t>Additionality</a:t>
            </a:r>
            <a:endParaRPr b="0" lang="nl-NL" sz="28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800" strike="noStrike" u="none">
                <a:solidFill>
                  <a:schemeClr val="dk2"/>
                </a:solidFill>
                <a:effectLst/>
                <a:uFillTx/>
                <a:latin typeface="Arial"/>
              </a:rPr>
              <a:t>Resilience</a:t>
            </a:r>
            <a:endParaRPr b="0" lang="nl-NL" sz="28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800" strike="noStrike" u="none">
                <a:solidFill>
                  <a:schemeClr val="dk2"/>
                </a:solidFill>
                <a:effectLst/>
                <a:uFillTx/>
                <a:latin typeface="Arial"/>
              </a:rPr>
              <a:t>Bundling of ES</a:t>
            </a:r>
            <a:endParaRPr b="0" lang="nl-NL" sz="28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p:nvPr>
        </p:nvSpPr>
        <p:spPr>
          <a:xfrm>
            <a:off x="954720" y="1619280"/>
            <a:ext cx="10077120" cy="4498560"/>
          </a:xfrm>
          <a:prstGeom prst="rect">
            <a:avLst/>
          </a:prstGeom>
          <a:noFill/>
          <a:ln w="0">
            <a:noFill/>
          </a:ln>
        </p:spPr>
        <p:txBody>
          <a:bodyPr numCol="1" spcCol="0" lIns="0" rIns="0" tIns="0" bIns="0" anchor="t">
            <a:normAutofit/>
          </a:bodyPr>
          <a:p>
            <a:pPr marL="181080" indent="-181080" defTabSz="642960">
              <a:lnSpc>
                <a:spcPct val="100000"/>
              </a:lnSpc>
              <a:buClr>
                <a:srgbClr val="003c64"/>
              </a:buClr>
              <a:buFont typeface="Wingdings" charset="2"/>
              <a:buChar char=""/>
            </a:pPr>
            <a:r>
              <a:rPr b="0" lang="en-GB" sz="2000" strike="noStrike" u="none">
                <a:solidFill>
                  <a:schemeClr val="dk2"/>
                </a:solidFill>
                <a:effectLst/>
                <a:uFillTx/>
                <a:latin typeface="Arial"/>
              </a:rPr>
              <a:t>NCA provides a way for land managers to keep track of the quality and quantity of natural capital assets which provide ecosystem services.</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pPr>
            <a:r>
              <a:rPr b="0" lang="en-GB" sz="2000" strike="noStrike" u="none">
                <a:solidFill>
                  <a:schemeClr val="dk2"/>
                </a:solidFill>
                <a:effectLst/>
                <a:uFillTx/>
                <a:latin typeface="Arial"/>
              </a:rPr>
              <a:t>Limitations in availability of biophysical- and economic data are present, making concrete NCA supported decision-making somewhat difficult in practise.</a:t>
            </a:r>
            <a:endParaRPr b="0" lang="nl-NL" sz="2000" strike="noStrike" u="none">
              <a:solidFill>
                <a:schemeClr val="dk1"/>
              </a:solidFill>
              <a:effectLst/>
              <a:uFillTx/>
              <a:latin typeface="Arial"/>
            </a:endParaRPr>
          </a:p>
          <a:p>
            <a:pPr indent="0" defTabSz="642960">
              <a:lnSpc>
                <a:spcPct val="100000"/>
              </a:lnSpc>
              <a:buNone/>
              <a:tabLst>
                <a:tab algn="l" pos="0"/>
              </a:tabLst>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Wingdings" charset="2"/>
              <a:buChar char=""/>
              <a:tabLst>
                <a:tab algn="l" pos="0"/>
              </a:tabLst>
            </a:pPr>
            <a:r>
              <a:rPr b="0" lang="en-GB" sz="2000" strike="noStrike" u="none">
                <a:solidFill>
                  <a:schemeClr val="dk2"/>
                </a:solidFill>
                <a:effectLst/>
                <a:uFillTx/>
                <a:latin typeface="Arial"/>
              </a:rPr>
              <a:t>Nonetheless, NCA provides the tools to make ES providers and ES suppliers more aware of how ecosystem provide benefits to society in spite of the limitations. It could therefore be used as the basis for PES.</a:t>
            </a:r>
            <a:endParaRPr b="0" lang="nl-NL" sz="2000" strike="noStrike" u="none">
              <a:solidFill>
                <a:schemeClr val="dk1"/>
              </a:solidFill>
              <a:effectLst/>
              <a:uFillTx/>
              <a:latin typeface="Arial"/>
            </a:endParaRPr>
          </a:p>
          <a:p>
            <a:pPr indent="0" defTabSz="642960">
              <a:lnSpc>
                <a:spcPct val="100000"/>
              </a:lnSpc>
              <a:buNone/>
              <a:tabLst>
                <a:tab algn="l" pos="0"/>
              </a:tabLst>
            </a:pPr>
            <a:endParaRPr b="0" lang="nl-NL" sz="2000" strike="noStrike" u="none">
              <a:solidFill>
                <a:schemeClr val="dk1"/>
              </a:solidFill>
              <a:effectLst/>
              <a:uFillTx/>
              <a:latin typeface="Arial"/>
            </a:endParaRPr>
          </a:p>
          <a:p>
            <a:pPr indent="0" defTabSz="642960">
              <a:lnSpc>
                <a:spcPct val="100000"/>
              </a:lnSpc>
              <a:buNone/>
              <a:tabLst>
                <a:tab algn="l" pos="0"/>
              </a:tabLst>
            </a:pPr>
            <a:endParaRPr b="0" lang="nl-NL" sz="2000" strike="noStrike" u="none">
              <a:solidFill>
                <a:schemeClr val="dk1"/>
              </a:solidFill>
              <a:effectLst/>
              <a:uFillTx/>
              <a:latin typeface="Arial"/>
            </a:endParaRPr>
          </a:p>
        </p:txBody>
      </p:sp>
      <p:sp>
        <p:nvSpPr>
          <p:cNvPr id="256" name="PlaceHolder 2"/>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dk2"/>
                </a:solidFill>
                <a:effectLst/>
                <a:uFillTx/>
                <a:latin typeface="Arial"/>
              </a:rPr>
              <a:t>Conclusion</a:t>
            </a:r>
            <a:endParaRPr b="0" lang="nl-NL"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algn="ctr">
              <a:buNone/>
            </a:pPr>
            <a:endParaRPr b="1" lang="nl-NL" sz="2800" strike="noStrike" u="none">
              <a:solidFill>
                <a:schemeClr val="lt1"/>
              </a:solidFill>
              <a:effectLst/>
              <a:uFillTx/>
              <a:latin typeface="Calibri"/>
            </a:endParaRPr>
          </a:p>
        </p:txBody>
      </p:sp>
      <p:sp>
        <p:nvSpPr>
          <p:cNvPr id="258" name="PlaceHolder 2"/>
          <p:cNvSpPr>
            <a:spLocks noGrp="1"/>
          </p:cNvSpPr>
          <p:nvPr>
            <p:ph/>
          </p:nvPr>
        </p:nvSpPr>
        <p:spPr>
          <a:xfrm>
            <a:off x="609480" y="1577520"/>
            <a:ext cx="5303160" cy="307440"/>
          </a:xfrm>
          <a:prstGeom prst="rect">
            <a:avLst/>
          </a:prstGeom>
          <a:noFill/>
          <a:ln w="0">
            <a:noFill/>
          </a:ln>
        </p:spPr>
        <p:txBody>
          <a:bodyPr numCol="1" spcCol="0" lIns="0" rIns="0" tIns="0" bIns="0" anchor="t">
            <a:noAutofit/>
          </a:bodyPr>
          <a:p>
            <a:pPr indent="0">
              <a:spcBef>
                <a:spcPts val="1417"/>
              </a:spcBef>
              <a:buNone/>
            </a:pPr>
            <a:endParaRPr b="0" lang="nl-NL" sz="2000" strike="noStrike" u="none">
              <a:solidFill>
                <a:schemeClr val="dk1"/>
              </a:solidFill>
              <a:effectLst/>
              <a:uFillTx/>
              <a:latin typeface="Arial"/>
            </a:endParaRPr>
          </a:p>
        </p:txBody>
      </p:sp>
      <p:sp>
        <p:nvSpPr>
          <p:cNvPr id="259" name="PlaceHolder 3"/>
          <p:cNvSpPr>
            <a:spLocks noGrp="1"/>
          </p:cNvSpPr>
          <p:nvPr>
            <p:ph/>
          </p:nvPr>
        </p:nvSpPr>
        <p:spPr>
          <a:xfrm>
            <a:off x="6278760" y="1577520"/>
            <a:ext cx="5303160" cy="307440"/>
          </a:xfrm>
          <a:prstGeom prst="rect">
            <a:avLst/>
          </a:prstGeom>
          <a:noFill/>
          <a:ln w="0">
            <a:noFill/>
          </a:ln>
        </p:spPr>
        <p:txBody>
          <a:bodyPr numCol="1" spcCol="0" lIns="0" rIns="0" tIns="0" bIns="0" anchor="t">
            <a:noAutofit/>
          </a:bodyPr>
          <a:p>
            <a:pPr indent="0">
              <a:spcBef>
                <a:spcPts val="1417"/>
              </a:spcBef>
              <a:buNone/>
            </a:pPr>
            <a:endParaRPr b="0" lang="nl-NL"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defTabSz="642960">
              <a:lnSpc>
                <a:spcPts val="2999"/>
              </a:lnSpc>
              <a:buNone/>
            </a:pPr>
            <a:r>
              <a:rPr b="1" lang="nl-NL" sz="2800" strike="noStrike" u="none">
                <a:solidFill>
                  <a:srgbClr val="1f497d"/>
                </a:solidFill>
                <a:effectLst/>
                <a:uFillTx/>
                <a:latin typeface="Arial"/>
              </a:rPr>
              <a:t>Market failure</a:t>
            </a:r>
            <a:endParaRPr b="0" lang="nl-NL" sz="2800" strike="noStrike" u="none">
              <a:solidFill>
                <a:schemeClr val="dk1"/>
              </a:solidFill>
              <a:effectLst/>
              <a:uFillTx/>
              <a:latin typeface="Arial"/>
            </a:endParaRPr>
          </a:p>
        </p:txBody>
      </p:sp>
      <p:sp>
        <p:nvSpPr>
          <p:cNvPr id="82" name="PlaceHolder 2"/>
          <p:cNvSpPr>
            <a:spLocks noGrp="1"/>
          </p:cNvSpPr>
          <p:nvPr>
            <p:ph/>
          </p:nvPr>
        </p:nvSpPr>
        <p:spPr>
          <a:xfrm>
            <a:off x="2061720" y="1328760"/>
            <a:ext cx="7426800" cy="4525560"/>
          </a:xfrm>
          <a:prstGeom prst="rect">
            <a:avLst/>
          </a:prstGeom>
          <a:noFill/>
          <a:ln w="0">
            <a:noFill/>
          </a:ln>
        </p:spPr>
        <p:txBody>
          <a:bodyPr numCol="1" spcCol="0" lIns="0" rIns="0" tIns="0" bIns="0" anchor="t">
            <a:normAutofit/>
          </a:bodyPr>
          <a:p>
            <a:pPr marL="181080" indent="-181080" defTabSz="642960">
              <a:lnSpc>
                <a:spcPct val="100000"/>
              </a:lnSpc>
              <a:buClr>
                <a:srgbClr val="003c64"/>
              </a:buClr>
              <a:buFont typeface="Symbol" charset="2"/>
              <a:buChar char=""/>
            </a:pPr>
            <a:r>
              <a:rPr b="0" lang="en-US" sz="2000" strike="noStrike" u="none">
                <a:solidFill>
                  <a:srgbClr val="1f497d"/>
                </a:solidFill>
                <a:effectLst/>
                <a:uFillTx/>
                <a:latin typeface="Arial"/>
              </a:rPr>
              <a:t>One manifestation of market failure is the phenomenon of ‘externalities’.</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US" sz="2000" strike="noStrike" u="none">
                <a:solidFill>
                  <a:srgbClr val="1f497d"/>
                </a:solidFill>
                <a:effectLst/>
                <a:uFillTx/>
                <a:latin typeface="Arial"/>
              </a:rPr>
              <a:t>External effects often relate to so-called non-exclusive and / or non-rival goods and services.</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US" sz="2000" strike="noStrike" u="none">
                <a:solidFill>
                  <a:srgbClr val="1f497d"/>
                </a:solidFill>
                <a:effectLst/>
                <a:uFillTx/>
                <a:latin typeface="Arial"/>
              </a:rPr>
              <a:t>All of the goods except private goods can lead to free riding, overexploitation or degradation. </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p:txBody>
      </p:sp>
      <p:pic>
        <p:nvPicPr>
          <p:cNvPr id="83" name="Afbeelding 4" descr=""/>
          <p:cNvPicPr/>
          <p:nvPr/>
        </p:nvPicPr>
        <p:blipFill>
          <a:blip r:embed="rId1"/>
          <a:srcRect l="57081" t="62590" r="9049" b="21998"/>
          <a:stretch/>
        </p:blipFill>
        <p:spPr>
          <a:xfrm>
            <a:off x="1981080" y="4129560"/>
            <a:ext cx="8444160" cy="2160000"/>
          </a:xfrm>
          <a:prstGeom prst="rect">
            <a:avLst/>
          </a:prstGeom>
          <a:noFill/>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Picture 14" descr="dia-gr"/>
          <p:cNvPicPr/>
          <p:nvPr/>
        </p:nvPicPr>
        <p:blipFill>
          <a:blip r:embed="rId1"/>
          <a:stretch/>
        </p:blipFill>
        <p:spPr>
          <a:xfrm>
            <a:off x="1523880" y="0"/>
            <a:ext cx="1080" cy="1080"/>
          </a:xfrm>
          <a:prstGeom prst="rect">
            <a:avLst/>
          </a:prstGeom>
          <a:noFill/>
          <a:ln w="0">
            <a:noFill/>
          </a:ln>
        </p:spPr>
      </p:pic>
      <p:sp>
        <p:nvSpPr>
          <p:cNvPr id="85" name="PlaceHolder 1"/>
          <p:cNvSpPr>
            <a:spLocks noGrp="1"/>
          </p:cNvSpPr>
          <p:nvPr>
            <p:ph/>
          </p:nvPr>
        </p:nvSpPr>
        <p:spPr>
          <a:xfrm>
            <a:off x="852840" y="1215720"/>
            <a:ext cx="5143320" cy="4498560"/>
          </a:xfrm>
          <a:prstGeom prst="rect">
            <a:avLst/>
          </a:prstGeom>
          <a:noFill/>
          <a:ln w="0">
            <a:noFill/>
          </a:ln>
        </p:spPr>
        <p:txBody>
          <a:bodyPr numCol="1" spcCol="0" lIns="0" rIns="0" tIns="0" bIns="0" anchor="t">
            <a:noAutofit/>
          </a:bodyPr>
          <a:p>
            <a:pPr marL="181080" indent="-181080" defTabSz="642960">
              <a:lnSpc>
                <a:spcPct val="100000"/>
              </a:lnSpc>
              <a:buClr>
                <a:srgbClr val="003c64"/>
              </a:buClr>
              <a:buFont typeface="Symbol" charset="2"/>
              <a:buChar char=""/>
            </a:pPr>
            <a:r>
              <a:rPr b="0" lang="en-GB" sz="2000" strike="noStrike" u="none">
                <a:solidFill>
                  <a:schemeClr val="dk1"/>
                </a:solidFill>
                <a:effectLst/>
                <a:uFillTx/>
                <a:latin typeface="Arial"/>
              </a:rPr>
              <a:t>The coal fired power station:</a:t>
            </a:r>
            <a:endParaRPr b="0" lang="nl-NL" sz="20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pPr>
            <a:r>
              <a:rPr b="0" lang="en-GB" sz="2000" strike="noStrike" u="none">
                <a:solidFill>
                  <a:schemeClr val="dk1"/>
                </a:solidFill>
                <a:effectLst/>
                <a:uFillTx/>
                <a:latin typeface="Arial"/>
              </a:rPr>
              <a:t>Energy production provides us with benefits, but…</a:t>
            </a:r>
            <a:endParaRPr b="0" lang="nl-NL" sz="20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pPr>
            <a:r>
              <a:rPr b="0" lang="en-GB" sz="2000" strike="noStrike" u="none">
                <a:solidFill>
                  <a:schemeClr val="dk1"/>
                </a:solidFill>
                <a:effectLst/>
                <a:uFillTx/>
                <a:latin typeface="Arial"/>
              </a:rPr>
              <a:t>Air pollution</a:t>
            </a:r>
            <a:endParaRPr b="0" lang="nl-NL" sz="2000" strike="noStrike" u="none">
              <a:solidFill>
                <a:schemeClr val="dk1"/>
              </a:solidFill>
              <a:effectLst/>
              <a:uFillTx/>
              <a:latin typeface="Arial"/>
            </a:endParaRPr>
          </a:p>
          <a:p>
            <a:pPr lvl="1" marL="358920" indent="-176040" defTabSz="642960">
              <a:lnSpc>
                <a:spcPct val="100000"/>
              </a:lnSpc>
              <a:buClr>
                <a:srgbClr val="003c64"/>
              </a:buClr>
              <a:buFont typeface="Symbol" charset="2"/>
              <a:buChar char=""/>
            </a:pPr>
            <a:r>
              <a:rPr b="0" lang="en-GB" sz="2000" strike="noStrike" u="none">
                <a:solidFill>
                  <a:schemeClr val="dk1"/>
                </a:solidFill>
                <a:effectLst/>
                <a:uFillTx/>
                <a:latin typeface="Arial"/>
              </a:rPr>
              <a:t>Carbon emissions</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lvl="1" marL="358920" indent="-176040" defTabSz="642960">
              <a:lnSpc>
                <a:spcPct val="100000"/>
              </a:lnSpc>
              <a:buClr>
                <a:srgbClr val="003c64"/>
              </a:buClr>
              <a:buFont typeface="Arial"/>
              <a:buChar char="•"/>
            </a:pPr>
            <a:r>
              <a:rPr b="0" lang="en-GB" sz="2000" strike="noStrike" u="none">
                <a:solidFill>
                  <a:schemeClr val="dk1"/>
                </a:solidFill>
                <a:effectLst/>
                <a:uFillTx/>
                <a:latin typeface="Arial"/>
              </a:rPr>
              <a:t>Competitive firms and consumers do not have to pay for the harms of their negative externalities, so they create excessive amounts.</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lvl="1" marL="358920" indent="-176040" defTabSz="642960">
              <a:lnSpc>
                <a:spcPct val="100000"/>
              </a:lnSpc>
              <a:buClr>
                <a:srgbClr val="003c64"/>
              </a:buClr>
              <a:buFont typeface="Arial"/>
              <a:buChar char="•"/>
            </a:pPr>
            <a:r>
              <a:rPr b="0" lang="en-GB" sz="2000" strike="noStrike" u="none">
                <a:solidFill>
                  <a:schemeClr val="dk1"/>
                </a:solidFill>
                <a:effectLst/>
                <a:uFillTx/>
                <a:latin typeface="Arial"/>
              </a:rPr>
              <a:t>No market for air pollution…</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lvl="1" marL="358920" indent="-176040" defTabSz="642960">
              <a:lnSpc>
                <a:spcPct val="100000"/>
              </a:lnSpc>
              <a:buClr>
                <a:srgbClr val="003c64"/>
              </a:buClr>
              <a:buFont typeface="Arial"/>
              <a:buChar char="•"/>
            </a:pPr>
            <a:r>
              <a:rPr b="0" lang="nl-NL" sz="2000" strike="noStrike" u="none">
                <a:solidFill>
                  <a:schemeClr val="dk1"/>
                </a:solidFill>
                <a:effectLst/>
                <a:uFillTx/>
                <a:latin typeface="Arial"/>
              </a:rPr>
              <a:t>Overuse or under-provision</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p:txBody>
      </p:sp>
      <p:sp>
        <p:nvSpPr>
          <p:cNvPr id="86" name="PlaceHolder 2"/>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lt1"/>
                </a:solidFill>
                <a:effectLst/>
                <a:uFillTx/>
                <a:latin typeface="Arial"/>
              </a:rPr>
              <a:t>Externalities &amp; missing markets </a:t>
            </a:r>
            <a:endParaRPr b="0" lang="nl-NL" sz="2800" strike="noStrike" u="none">
              <a:solidFill>
                <a:schemeClr val="dk1"/>
              </a:solidFill>
              <a:effectLst/>
              <a:uFillTx/>
              <a:latin typeface="Arial"/>
            </a:endParaRPr>
          </a:p>
        </p:txBody>
      </p:sp>
      <p:pic>
        <p:nvPicPr>
          <p:cNvPr id="87" name="Picture 2" descr="Gerelateerde afbeelding"/>
          <p:cNvPicPr/>
          <p:nvPr/>
        </p:nvPicPr>
        <p:blipFill>
          <a:blip r:embed="rId2"/>
          <a:stretch/>
        </p:blipFill>
        <p:spPr>
          <a:xfrm>
            <a:off x="6954840" y="1523520"/>
            <a:ext cx="4897080" cy="4191120"/>
          </a:xfrm>
          <a:prstGeom prst="rect">
            <a:avLst/>
          </a:prstGeom>
          <a:noFill/>
          <a:ln w="0">
            <a:noFill/>
          </a:ln>
        </p:spPr>
      </p:pic>
      <p:sp>
        <p:nvSpPr>
          <p:cNvPr id="4" name="PlaceHolder 3"/>
          <p:cNvSpPr>
            <a:spLocks noGrp="1"/>
          </p:cNvSpPr>
          <p:nvPr>
            <p:ph type="sldNum" idx="1"/>
          </p:nvPr>
        </p:nvSpPr>
        <p:spPr/>
        <p:txBody>
          <a:bodyPr/>
          <a:p>
            <a:fld id="{CC64369F-B280-4CDC-B831-6E06C235610B}"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Picture 14" descr="dia-gr"/>
          <p:cNvPicPr/>
          <p:nvPr/>
        </p:nvPicPr>
        <p:blipFill>
          <a:blip r:embed="rId1"/>
          <a:stretch/>
        </p:blipFill>
        <p:spPr>
          <a:xfrm>
            <a:off x="1523880" y="0"/>
            <a:ext cx="1080" cy="1080"/>
          </a:xfrm>
          <a:prstGeom prst="rect">
            <a:avLst/>
          </a:prstGeom>
          <a:noFill/>
          <a:ln w="0">
            <a:noFill/>
          </a:ln>
        </p:spPr>
      </p:pic>
      <p:sp>
        <p:nvSpPr>
          <p:cNvPr id="89" name="PlaceHolder 1"/>
          <p:cNvSpPr>
            <a:spLocks noGrp="1"/>
          </p:cNvSpPr>
          <p:nvPr>
            <p:ph/>
          </p:nvPr>
        </p:nvSpPr>
        <p:spPr>
          <a:xfrm>
            <a:off x="2241360" y="1215720"/>
            <a:ext cx="7557840" cy="4498560"/>
          </a:xfrm>
          <a:prstGeom prst="rect">
            <a:avLst/>
          </a:prstGeom>
          <a:noFill/>
          <a:ln w="0">
            <a:noFill/>
          </a:ln>
        </p:spPr>
        <p:txBody>
          <a:bodyPr numCol="1" spcCol="0" lIns="0" rIns="0" tIns="0" bIns="0" anchor="t">
            <a:noAutofit/>
          </a:bodyPr>
          <a:p>
            <a:pPr marL="181080" indent="-181080" defTabSz="642960">
              <a:lnSpc>
                <a:spcPct val="100000"/>
              </a:lnSpc>
              <a:buClr>
                <a:srgbClr val="003c64"/>
              </a:buClr>
              <a:buFont typeface="Symbol" charset="2"/>
              <a:buChar char=""/>
            </a:pPr>
            <a:r>
              <a:rPr b="0" lang="en-GB" sz="2000" strike="noStrike" u="none">
                <a:solidFill>
                  <a:schemeClr val="dk1"/>
                </a:solidFill>
                <a:effectLst/>
                <a:uFillTx/>
                <a:latin typeface="Arial"/>
              </a:rPr>
              <a:t>Externalities arise because property rights are not clearly defined.</a:t>
            </a:r>
            <a:endParaRPr b="0" lang="nl-NL" sz="2000" strike="noStrike" u="none">
              <a:solidFill>
                <a:schemeClr val="dk1"/>
              </a:solidFill>
              <a:effectLst/>
              <a:uFillTx/>
              <a:latin typeface="Arial"/>
            </a:endParaRPr>
          </a:p>
          <a:p>
            <a:pPr indent="0" defTabSz="642960">
              <a:lnSpc>
                <a:spcPct val="100000"/>
              </a:lnSpc>
              <a:buNone/>
            </a:pPr>
            <a:endParaRPr b="0" lang="nl-NL" sz="28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GB" sz="2000" strike="noStrike" u="none">
                <a:solidFill>
                  <a:schemeClr val="dk1"/>
                </a:solidFill>
                <a:effectLst/>
                <a:uFillTx/>
                <a:latin typeface="Arial"/>
              </a:rPr>
              <a:t>Allocating property rights to either of two parties results in an efficient outcome if the parties can bargain.</a:t>
            </a:r>
            <a:endParaRPr b="0" lang="nl-NL" sz="2000" strike="noStrike" u="none">
              <a:solidFill>
                <a:schemeClr val="dk1"/>
              </a:solidFill>
              <a:effectLst/>
              <a:uFillTx/>
              <a:latin typeface="Arial"/>
            </a:endParaRPr>
          </a:p>
          <a:p>
            <a:pPr indent="0" defTabSz="642960">
              <a:lnSpc>
                <a:spcPct val="100000"/>
              </a:lnSpc>
              <a:buNone/>
            </a:pPr>
            <a:endParaRPr b="0" lang="nl-NL" sz="28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GB" sz="2000" strike="noStrike" u="none">
                <a:solidFill>
                  <a:schemeClr val="dk1"/>
                </a:solidFill>
                <a:effectLst/>
                <a:uFillTx/>
                <a:latin typeface="Arial"/>
              </a:rPr>
              <a:t>Lets try it…</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GB" sz="2000" strike="noStrike" u="none">
                <a:solidFill>
                  <a:srgbClr val="ff0000"/>
                </a:solidFill>
                <a:effectLst/>
                <a:uFillTx/>
                <a:latin typeface="Arial"/>
              </a:rPr>
              <a:t>High transaction costs</a:t>
            </a: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GB" sz="2000" strike="noStrike" u="none">
                <a:solidFill>
                  <a:srgbClr val="ff0000"/>
                </a:solidFill>
                <a:effectLst/>
                <a:uFillTx/>
                <a:latin typeface="Arial"/>
              </a:rPr>
              <a:t>strategic bargaining behaviour</a:t>
            </a: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GB" sz="2000" strike="noStrike" u="none">
                <a:solidFill>
                  <a:srgbClr val="ff0000"/>
                </a:solidFill>
                <a:effectLst/>
                <a:uFillTx/>
                <a:latin typeface="Arial"/>
              </a:rPr>
              <a:t>Either side lacks information about the costs or benefits of reducing pollution</a:t>
            </a:r>
            <a:endParaRPr b="0" lang="nl-NL" sz="20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a:p>
            <a:pPr marL="181080" indent="-181080" defTabSz="642960">
              <a:lnSpc>
                <a:spcPct val="100000"/>
              </a:lnSpc>
              <a:buClr>
                <a:srgbClr val="003c64"/>
              </a:buClr>
              <a:buFont typeface="Symbol" charset="2"/>
              <a:buChar char=""/>
            </a:pPr>
            <a:r>
              <a:rPr b="0" lang="en-GB" sz="2000" strike="noStrike" u="none">
                <a:solidFill>
                  <a:srgbClr val="ff0000"/>
                </a:solidFill>
                <a:effectLst/>
                <a:uFillTx/>
                <a:latin typeface="Arial"/>
              </a:rPr>
              <a:t>Therefore…complex external effects lead to missing markets!</a:t>
            </a:r>
            <a:endParaRPr b="0" lang="nl-NL" sz="2000" strike="noStrike" u="none">
              <a:solidFill>
                <a:schemeClr val="dk1"/>
              </a:solidFill>
              <a:effectLst/>
              <a:uFillTx/>
              <a:latin typeface="Arial"/>
            </a:endParaRPr>
          </a:p>
        </p:txBody>
      </p:sp>
      <p:sp>
        <p:nvSpPr>
          <p:cNvPr id="90" name="PlaceHolder 2"/>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lt1"/>
                </a:solidFill>
                <a:effectLst/>
                <a:uFillTx/>
                <a:latin typeface="Arial"/>
              </a:rPr>
              <a:t>Solving for externalities: The Coase theorem</a:t>
            </a:r>
            <a:endParaRPr b="0" lang="nl-NL" sz="2800" strike="noStrike" u="none">
              <a:solidFill>
                <a:schemeClr val="dk1"/>
              </a:solidFill>
              <a:effectLst/>
              <a:uFillTx/>
              <a:latin typeface="Arial"/>
            </a:endParaRPr>
          </a:p>
        </p:txBody>
      </p:sp>
      <p:sp>
        <p:nvSpPr>
          <p:cNvPr id="4" name="PlaceHolder 3"/>
          <p:cNvSpPr>
            <a:spLocks noGrp="1"/>
          </p:cNvSpPr>
          <p:nvPr>
            <p:ph type="sldNum" idx="1"/>
          </p:nvPr>
        </p:nvSpPr>
        <p:spPr/>
        <p:txBody>
          <a:bodyPr/>
          <a:p>
            <a:fld id="{DDB9BEFD-2320-4A89-8343-71D292C7250D}" type="slidenum">
              <a:t>6</a:t>
            </a:fld>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89">
                                            <p:txEl>
                                              <p:pRg st="6" end="6"/>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89">
                                            <p:txEl>
                                              <p:pRg st="7" end="7"/>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89">
                                            <p:txEl>
                                              <p:pRg st="8" end="8"/>
                                            </p:txEl>
                                          </p:spTgt>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8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954720" y="457200"/>
            <a:ext cx="10077120" cy="43128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dk2"/>
                </a:solidFill>
                <a:effectLst/>
                <a:uFillTx/>
                <a:latin typeface="Arial"/>
              </a:rPr>
              <a:t>ES services framework</a:t>
            </a:r>
            <a:endParaRPr b="0" lang="nl-NL" sz="2800" strike="noStrike" u="none">
              <a:solidFill>
                <a:schemeClr val="dk1"/>
              </a:solidFill>
              <a:effectLst/>
              <a:uFillTx/>
              <a:latin typeface="Arial"/>
            </a:endParaRPr>
          </a:p>
        </p:txBody>
      </p:sp>
      <p:sp>
        <p:nvSpPr>
          <p:cNvPr id="92" name="PlaceHolder 2"/>
          <p:cNvSpPr>
            <a:spLocks noGrp="1"/>
          </p:cNvSpPr>
          <p:nvPr>
            <p:ph/>
          </p:nvPr>
        </p:nvSpPr>
        <p:spPr>
          <a:xfrm>
            <a:off x="958680" y="1223640"/>
            <a:ext cx="10077120" cy="4498560"/>
          </a:xfrm>
          <a:prstGeom prst="rect">
            <a:avLst/>
          </a:prstGeom>
          <a:noFill/>
          <a:ln w="0">
            <a:noFill/>
          </a:ln>
        </p:spPr>
        <p:txBody>
          <a:bodyPr numCol="1" spcCol="0" lIns="0" rIns="0" tIns="0" bIns="0" anchor="t">
            <a:noAutofit/>
          </a:bodyPr>
          <a:p>
            <a:pPr marL="181080" indent="-181080" defTabSz="642960">
              <a:lnSpc>
                <a:spcPct val="100000"/>
              </a:lnSpc>
              <a:buClr>
                <a:srgbClr val="003c64"/>
              </a:buClr>
              <a:buFont typeface="Symbol" charset="2"/>
              <a:buChar char=""/>
            </a:pPr>
            <a:r>
              <a:rPr b="0" lang="nl-NL" sz="2000" strike="noStrike" u="none">
                <a:solidFill>
                  <a:schemeClr val="dk1"/>
                </a:solidFill>
                <a:effectLst/>
                <a:uFillTx/>
                <a:latin typeface="Arial"/>
              </a:rPr>
              <a:t>Much of environmental economics is about the identification and correction markets failures in relation to the services that the environment provides to the economy.</a:t>
            </a:r>
            <a:endParaRPr b="0" lang="nl-NL" sz="2000" strike="noStrike" u="none">
              <a:solidFill>
                <a:schemeClr val="dk1"/>
              </a:solidFill>
              <a:effectLst/>
              <a:uFillTx/>
              <a:latin typeface="Arial"/>
            </a:endParaRPr>
          </a:p>
        </p:txBody>
      </p:sp>
      <p:pic>
        <p:nvPicPr>
          <p:cNvPr id="93" name="Picture 5" descr=""/>
          <p:cNvPicPr/>
          <p:nvPr/>
        </p:nvPicPr>
        <p:blipFill>
          <a:blip r:embed="rId1"/>
          <a:srcRect l="30254" t="25658" r="18976" b="32799"/>
          <a:stretch/>
        </p:blipFill>
        <p:spPr>
          <a:xfrm>
            <a:off x="2472480" y="2338560"/>
            <a:ext cx="6617880" cy="338364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defTabSz="642960">
              <a:lnSpc>
                <a:spcPts val="2999"/>
              </a:lnSpc>
              <a:buNone/>
            </a:pPr>
            <a:r>
              <a:rPr b="1" lang="en-GB" sz="2800" strike="noStrike" u="none">
                <a:solidFill>
                  <a:schemeClr val="dk2"/>
                </a:solidFill>
                <a:effectLst/>
                <a:uFillTx/>
                <a:latin typeface="Arial"/>
              </a:rPr>
              <a:t>Ecosystem services (ES)</a:t>
            </a:r>
            <a:endParaRPr b="0" lang="nl-NL" sz="2800" strike="noStrike" u="none">
              <a:solidFill>
                <a:schemeClr val="dk1"/>
              </a:solidFill>
              <a:effectLst/>
              <a:uFillTx/>
              <a:latin typeface="Arial"/>
            </a:endParaRPr>
          </a:p>
        </p:txBody>
      </p:sp>
      <p:sp>
        <p:nvSpPr>
          <p:cNvPr id="95" name="PlaceHolder 2"/>
          <p:cNvSpPr>
            <a:spLocks noGrp="1"/>
          </p:cNvSpPr>
          <p:nvPr>
            <p:ph/>
          </p:nvPr>
        </p:nvSpPr>
        <p:spPr>
          <a:xfrm>
            <a:off x="1991520" y="1412640"/>
            <a:ext cx="8229240" cy="4525560"/>
          </a:xfrm>
          <a:prstGeom prst="rect">
            <a:avLst/>
          </a:prstGeom>
          <a:noFill/>
          <a:ln w="0">
            <a:noFill/>
          </a:ln>
        </p:spPr>
        <p:txBody>
          <a:bodyPr numCol="1" spcCol="0" lIns="0" rIns="0" tIns="0" bIns="0" anchor="t">
            <a:noAutofit/>
          </a:bodyPr>
          <a:p>
            <a:pPr marL="181080" indent="-181080" defTabSz="642960">
              <a:lnSpc>
                <a:spcPct val="100000"/>
              </a:lnSpc>
              <a:buClr>
                <a:srgbClr val="003c64"/>
              </a:buClr>
              <a:buFont typeface="Symbol" charset="2"/>
              <a:buChar char=""/>
            </a:pPr>
            <a:r>
              <a:rPr b="0" lang="en-GB" sz="2800" strike="noStrike" u="none">
                <a:solidFill>
                  <a:schemeClr val="dk2"/>
                </a:solidFill>
                <a:effectLst/>
                <a:uFillTx/>
                <a:latin typeface="Arial"/>
              </a:rPr>
              <a:t>“The benefits people obtain from the use of a good- or a service provided by ecosystems”</a:t>
            </a:r>
            <a:endParaRPr b="0" lang="nl-NL" sz="2800" strike="noStrike" u="none">
              <a:solidFill>
                <a:schemeClr val="dk1"/>
              </a:solidFill>
              <a:effectLst/>
              <a:uFillTx/>
              <a:latin typeface="Arial"/>
            </a:endParaRPr>
          </a:p>
          <a:p>
            <a:pPr indent="0" defTabSz="642960">
              <a:lnSpc>
                <a:spcPct val="100000"/>
              </a:lnSpc>
              <a:buNone/>
            </a:pPr>
            <a:endParaRPr b="0" lang="nl-NL" sz="2000" strike="noStrike" u="none">
              <a:solidFill>
                <a:schemeClr val="dk1"/>
              </a:solidFill>
              <a:effectLst/>
              <a:uFillTx/>
              <a:latin typeface="Arial"/>
            </a:endParaRPr>
          </a:p>
        </p:txBody>
      </p:sp>
      <p:pic>
        <p:nvPicPr>
          <p:cNvPr id="96" name="Picture 2" descr=""/>
          <p:cNvPicPr/>
          <p:nvPr/>
        </p:nvPicPr>
        <p:blipFill>
          <a:blip r:embed="rId1"/>
          <a:srcRect l="0" t="7869" r="0" b="0"/>
          <a:stretch/>
        </p:blipFill>
        <p:spPr>
          <a:xfrm>
            <a:off x="1991520" y="2511720"/>
            <a:ext cx="6984360" cy="392508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954720" y="457200"/>
            <a:ext cx="10077120" cy="456840"/>
          </a:xfrm>
          <a:prstGeom prst="rect">
            <a:avLst/>
          </a:prstGeom>
          <a:noFill/>
          <a:ln w="0">
            <a:noFill/>
          </a:ln>
        </p:spPr>
        <p:txBody>
          <a:bodyPr numCol="1" spcCol="0" lIns="0" rIns="0" tIns="0" bIns="0" anchor="t">
            <a:noAutofit/>
          </a:bodyPr>
          <a:p>
            <a:pPr indent="0" algn="ctr">
              <a:buNone/>
            </a:pPr>
            <a:endParaRPr b="1" lang="nl-NL" sz="2800" strike="noStrike" u="none">
              <a:solidFill>
                <a:srgbClr val="058ba1"/>
              </a:solidFill>
              <a:effectLst/>
              <a:uFillTx/>
              <a:latin typeface="Arial"/>
            </a:endParaRPr>
          </a:p>
        </p:txBody>
      </p:sp>
      <p:sp>
        <p:nvSpPr>
          <p:cNvPr id="98" name="PlaceHolder 2"/>
          <p:cNvSpPr>
            <a:spLocks noGrp="1"/>
          </p:cNvSpPr>
          <p:nvPr>
            <p:ph/>
          </p:nvPr>
        </p:nvSpPr>
        <p:spPr>
          <a:xfrm>
            <a:off x="954720" y="1619280"/>
            <a:ext cx="10077120" cy="4498560"/>
          </a:xfrm>
          <a:prstGeom prst="rect">
            <a:avLst/>
          </a:prstGeom>
          <a:noFill/>
          <a:ln w="0">
            <a:noFill/>
          </a:ln>
        </p:spPr>
        <p:txBody>
          <a:bodyPr numCol="1" spcCol="0" lIns="0" rIns="0" tIns="0" bIns="0" anchor="t">
            <a:noAutofit/>
          </a:bodyPr>
          <a:p>
            <a:pPr indent="0">
              <a:spcBef>
                <a:spcPts val="1417"/>
              </a:spcBef>
              <a:buNone/>
            </a:pPr>
            <a:endParaRPr b="0" lang="nl-NL" sz="2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tandaardontwerp">
  <a:themeElements>
    <a:clrScheme name="Ecorys Color Scheme">
      <a:dk1>
        <a:srgbClr val="003c64"/>
      </a:dk1>
      <a:lt1>
        <a:srgbClr val="ffffff"/>
      </a:lt1>
      <a:dk2>
        <a:srgbClr val="006db6"/>
      </a:dk2>
      <a:lt2>
        <a:srgbClr val="003c64"/>
      </a:lt2>
      <a:accent1>
        <a:srgbClr val="009696"/>
      </a:accent1>
      <a:accent2>
        <a:srgbClr val="a0be00"/>
      </a:accent2>
      <a:accent3>
        <a:srgbClr val="009696"/>
      </a:accent3>
      <a:accent4>
        <a:srgbClr val="a0be00"/>
      </a:accent4>
      <a:accent5>
        <a:srgbClr val="e30052"/>
      </a:accent5>
      <a:accent6>
        <a:srgbClr val="980d7d"/>
      </a:accent6>
      <a:hlink>
        <a:srgbClr val="f49a00"/>
      </a:hlink>
      <a:folHlink>
        <a:srgbClr val="a0a5a5"/>
      </a:folHlink>
    </a:clrScheme>
    <a:fontScheme name="Standaardontwerp">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LibreOffice/25.2.6.2$Windows_X86_64 LibreOffice_project/729c5bfe710f5eb71ed3bbde9e06a6065e9c6c5d</Application>
  <AppVersion>15.0000</AppVersion>
  <Words>2625</Words>
  <Paragraphs>436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2017-03-13T14:40:19Z</dcterms:created>
  <dc:creator/>
  <dc:description/>
  <dc:language>nl-NL</dc:language>
  <cp:lastModifiedBy/>
  <dcterms:modified xsi:type="dcterms:W3CDTF">2025-11-09T14:08:07Z</dcterms:modified>
  <cp:revision>2</cp:revision>
  <dc:subject/>
  <dc:title>Natural capital accounting</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30</vt:r8>
  </property>
  <property fmtid="{D5CDD505-2E9C-101B-9397-08002B2CF9AE}" pid="3" name="PresentationFormat">
    <vt:lpwstr>Widescreen</vt:lpwstr>
  </property>
  <property fmtid="{D5CDD505-2E9C-101B-9397-08002B2CF9AE}" pid="4" name="Slides">
    <vt:r8>34</vt:r8>
  </property>
</Properties>
</file>